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c771e5eb3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78722be9a46ce"/>
  </p:sldMasterIdLst>
  <p:sldIdLst>
    <p:sldId xmlns:r="http://schemas.openxmlformats.org/officeDocument/2006/relationships" id="256" r:id="R2f53aa67ba914d8f"/>
    <p:sldId xmlns:r="http://schemas.openxmlformats.org/officeDocument/2006/relationships" id="257" r:id="R07e12f24edcb4ca5"/>
    <p:sldId xmlns:r="http://schemas.openxmlformats.org/officeDocument/2006/relationships" id="258" r:id="R96cd9b3de54341f8"/>
    <p:sldId xmlns:r="http://schemas.openxmlformats.org/officeDocument/2006/relationships" id="259" r:id="R70d90201a6f0436a"/>
    <p:sldId xmlns:r="http://schemas.openxmlformats.org/officeDocument/2006/relationships" id="260" r:id="R69f35aa393e5415c"/>
    <p:sldId xmlns:r="http://schemas.openxmlformats.org/officeDocument/2006/relationships" id="261" r:id="R6470e097aec54c2b"/>
    <p:sldId xmlns:r="http://schemas.openxmlformats.org/officeDocument/2006/relationships" id="262" r:id="Rf5f709355d14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78722be9a46ce" /><Relationship Type="http://schemas.openxmlformats.org/officeDocument/2006/relationships/slide" Target="/ppt/slides/slide1.xml" Id="R2f53aa67ba914d8f" /><Relationship Type="http://schemas.openxmlformats.org/officeDocument/2006/relationships/slide" Target="/ppt/slides/slide2.xml" Id="R07e12f24edcb4ca5" /><Relationship Type="http://schemas.openxmlformats.org/officeDocument/2006/relationships/slide" Target="/ppt/slides/slide3.xml" Id="R96cd9b3de54341f8" /><Relationship Type="http://schemas.openxmlformats.org/officeDocument/2006/relationships/slide" Target="/ppt/slides/slide4.xml" Id="R70d90201a6f0436a" /><Relationship Type="http://schemas.openxmlformats.org/officeDocument/2006/relationships/slide" Target="/ppt/slides/slide5.xml" Id="R69f35aa393e5415c" /><Relationship Type="http://schemas.openxmlformats.org/officeDocument/2006/relationships/slide" Target="/ppt/slides/slide6.xml" Id="R6470e097aec54c2b" /><Relationship Type="http://schemas.openxmlformats.org/officeDocument/2006/relationships/slide" Target="/ppt/slides/slide7.xml" Id="Rf5f709355d14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57d47376a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228e932af4365" /><Relationship Type="http://schemas.openxmlformats.org/officeDocument/2006/relationships/theme" Target="/ppt/slideMasters/theme/theme1.xml" Id="R93f523f28bac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228e932af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9b18f675a4f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240ba2909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035b58b09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b720a852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76e17201148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2d44f357a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97d9bd22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LUDVIX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LUDVIX INVEST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MARIUS DAVOOD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1639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830 503 552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LUDVIX INVEST AS</a:t>
            </a:r>
          </a:p>
        </p:txBody>
      </p:sp>
    </p:spTree>
  </p:cSld>
  <p:clrMapOvr>
    <a:masterClrMapping xmlns:a="http://schemas.openxmlformats.org/drawingml/2006/main"/>
  </p:clrMapOvr>
</p:sld>
</file>