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e8363cb5d3e4c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46470564514335"/>
  </p:sldMasterIdLst>
  <p:sldIdLst>
    <p:sldId xmlns:r="http://schemas.openxmlformats.org/officeDocument/2006/relationships" id="256" r:id="R7403f470204e49ce"/>
    <p:sldId xmlns:r="http://schemas.openxmlformats.org/officeDocument/2006/relationships" id="257" r:id="Rfbf1c20591544c12"/>
    <p:sldId xmlns:r="http://schemas.openxmlformats.org/officeDocument/2006/relationships" id="258" r:id="R0932f50265174a44"/>
    <p:sldId xmlns:r="http://schemas.openxmlformats.org/officeDocument/2006/relationships" id="259" r:id="R28a3c96097bf40cd"/>
    <p:sldId xmlns:r="http://schemas.openxmlformats.org/officeDocument/2006/relationships" id="260" r:id="Re62928a718a54029"/>
    <p:sldId xmlns:r="http://schemas.openxmlformats.org/officeDocument/2006/relationships" id="261" r:id="R801e554e1e1443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46470564514335" /><Relationship Type="http://schemas.openxmlformats.org/officeDocument/2006/relationships/slide" Target="/ppt/slides/slide1.xml" Id="R7403f470204e49ce" /><Relationship Type="http://schemas.openxmlformats.org/officeDocument/2006/relationships/slide" Target="/ppt/slides/slide2.xml" Id="Rfbf1c20591544c12" /><Relationship Type="http://schemas.openxmlformats.org/officeDocument/2006/relationships/slide" Target="/ppt/slides/slide3.xml" Id="R0932f50265174a44" /><Relationship Type="http://schemas.openxmlformats.org/officeDocument/2006/relationships/slide" Target="/ppt/slides/slide4.xml" Id="R28a3c96097bf40cd" /><Relationship Type="http://schemas.openxmlformats.org/officeDocument/2006/relationships/slide" Target="/ppt/slides/slide5.xml" Id="Re62928a718a54029" /><Relationship Type="http://schemas.openxmlformats.org/officeDocument/2006/relationships/slide" Target="/ppt/slides/slide6.xml" Id="R801e554e1e1443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3566155bf24d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f8ede09a0423e" /><Relationship Type="http://schemas.openxmlformats.org/officeDocument/2006/relationships/theme" Target="/ppt/slideMasters/theme/theme1.xml" Id="R163f3b5983c34ab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7f8ede09a0423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a5c7512c3741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94247f560349b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9d1dc673ff4f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d9c1aef95408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eaa7fd2b741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1882f454c641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KREFTING STIFTELSEN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KREFTING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KREFTING STIFTELSEN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KREFTING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KREFTING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KREFTING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−1 517 042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2 574 148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2 681 692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KREFTING STIFTELSEN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830 492 232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KREFTING STIFTELSEN</a:t>
            </a:r>
          </a:p>
        </p:txBody>
      </p:sp>
    </p:spTree>
  </p:cSld>
  <p:clrMapOvr>
    <a:masterClrMapping xmlns:a="http://schemas.openxmlformats.org/drawingml/2006/main"/>
  </p:clrMapOvr>
</p:sld>
</file>