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5bd652610f4e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29172dd5674464"/>
  </p:sldMasterIdLst>
  <p:sldIdLst>
    <p:sldId xmlns:r="http://schemas.openxmlformats.org/officeDocument/2006/relationships" id="256" r:id="R769666dcaff7449e"/>
    <p:sldId xmlns:r="http://schemas.openxmlformats.org/officeDocument/2006/relationships" id="257" r:id="Ra3b69d3e31504599"/>
    <p:sldId xmlns:r="http://schemas.openxmlformats.org/officeDocument/2006/relationships" id="258" r:id="Rd568ee2766554452"/>
    <p:sldId xmlns:r="http://schemas.openxmlformats.org/officeDocument/2006/relationships" id="259" r:id="Rb39f811bfc9b4b3f"/>
    <p:sldId xmlns:r="http://schemas.openxmlformats.org/officeDocument/2006/relationships" id="260" r:id="R3b03ecfef56b4634"/>
    <p:sldId xmlns:r="http://schemas.openxmlformats.org/officeDocument/2006/relationships" id="261" r:id="R2b0cd3189aea421b"/>
    <p:sldId xmlns:r="http://schemas.openxmlformats.org/officeDocument/2006/relationships" id="262" r:id="R2892e7147cff43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29172dd5674464" /><Relationship Type="http://schemas.openxmlformats.org/officeDocument/2006/relationships/slide" Target="/ppt/slides/slide1.xml" Id="R769666dcaff7449e" /><Relationship Type="http://schemas.openxmlformats.org/officeDocument/2006/relationships/slide" Target="/ppt/slides/slide2.xml" Id="Ra3b69d3e31504599" /><Relationship Type="http://schemas.openxmlformats.org/officeDocument/2006/relationships/slide" Target="/ppt/slides/slide3.xml" Id="Rd568ee2766554452" /><Relationship Type="http://schemas.openxmlformats.org/officeDocument/2006/relationships/slide" Target="/ppt/slides/slide4.xml" Id="Rb39f811bfc9b4b3f" /><Relationship Type="http://schemas.openxmlformats.org/officeDocument/2006/relationships/slide" Target="/ppt/slides/slide5.xml" Id="R3b03ecfef56b4634" /><Relationship Type="http://schemas.openxmlformats.org/officeDocument/2006/relationships/slide" Target="/ppt/slides/slide6.xml" Id="R2b0cd3189aea421b" /><Relationship Type="http://schemas.openxmlformats.org/officeDocument/2006/relationships/slide" Target="/ppt/slides/slide7.xml" Id="R2892e7147cff43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69811af01545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e5c2d5d3c4b3a" /><Relationship Type="http://schemas.openxmlformats.org/officeDocument/2006/relationships/theme" Target="/ppt/slideMasters/theme/theme1.xml" Id="R17174717992d4d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8e5c2d5d3c4b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f7a5aa8c74d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b6815e8eb4c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4d24d4d2f41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412d200c047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4392726624e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fd238a8114f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79ce584e645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STOKKEBEK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STOKKEBEK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STOKKEBEK HOLDING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STOKKEBEK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STOKKEBEK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STOKKEBEK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STOKKEBEK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STOKKEBEK 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STOKKEBEK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Hamarvegen 223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2614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830 477 802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STOKKEBEK HOLDING AS</a:t>
            </a:r>
          </a:p>
        </p:txBody>
      </p:sp>
    </p:spTree>
  </p:cSld>
  <p:clrMapOvr>
    <a:masterClrMapping xmlns:a="http://schemas.openxmlformats.org/drawingml/2006/main"/>
  </p:clrMapOvr>
</p:sld>
</file>