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8505e3dce84f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b038c8eacc4070"/>
  </p:sldMasterIdLst>
  <p:sldIdLst>
    <p:sldId xmlns:r="http://schemas.openxmlformats.org/officeDocument/2006/relationships" id="256" r:id="R48be507241cf4de0"/>
    <p:sldId xmlns:r="http://schemas.openxmlformats.org/officeDocument/2006/relationships" id="257" r:id="Rb7dbccb9aa3c4274"/>
    <p:sldId xmlns:r="http://schemas.openxmlformats.org/officeDocument/2006/relationships" id="258" r:id="Rb55ecefb43e94699"/>
    <p:sldId xmlns:r="http://schemas.openxmlformats.org/officeDocument/2006/relationships" id="259" r:id="Rb5a31f06003a4e08"/>
    <p:sldId xmlns:r="http://schemas.openxmlformats.org/officeDocument/2006/relationships" id="260" r:id="R5e2b078dddf34351"/>
    <p:sldId xmlns:r="http://schemas.openxmlformats.org/officeDocument/2006/relationships" id="261" r:id="R88c56bc77ae04f19"/>
    <p:sldId xmlns:r="http://schemas.openxmlformats.org/officeDocument/2006/relationships" id="262" r:id="R0ae73de944ee4cb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b038c8eacc4070" /><Relationship Type="http://schemas.openxmlformats.org/officeDocument/2006/relationships/slide" Target="/ppt/slides/slide1.xml" Id="R48be507241cf4de0" /><Relationship Type="http://schemas.openxmlformats.org/officeDocument/2006/relationships/slide" Target="/ppt/slides/slide2.xml" Id="Rb7dbccb9aa3c4274" /><Relationship Type="http://schemas.openxmlformats.org/officeDocument/2006/relationships/slide" Target="/ppt/slides/slide3.xml" Id="Rb55ecefb43e94699" /><Relationship Type="http://schemas.openxmlformats.org/officeDocument/2006/relationships/slide" Target="/ppt/slides/slide4.xml" Id="Rb5a31f06003a4e08" /><Relationship Type="http://schemas.openxmlformats.org/officeDocument/2006/relationships/slide" Target="/ppt/slides/slide5.xml" Id="R5e2b078dddf34351" /><Relationship Type="http://schemas.openxmlformats.org/officeDocument/2006/relationships/slide" Target="/ppt/slides/slide6.xml" Id="R88c56bc77ae04f19" /><Relationship Type="http://schemas.openxmlformats.org/officeDocument/2006/relationships/slide" Target="/ppt/slides/slide7.xml" Id="R0ae73de944ee4cb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b76dfff23749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c30cc1af7b473c" /><Relationship Type="http://schemas.openxmlformats.org/officeDocument/2006/relationships/theme" Target="/ppt/slideMasters/theme/theme1.xml" Id="R40364526fa7f4b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c30cc1af7b47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9d51d800a41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b274a2b32b47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95945e66940d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ea899adc4c4a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1935e1453a40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39c13f4fdc4a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68c1052404a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OQ INVEST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OQ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OQ INVEST 2 AS ble etablert [år] og holder til i Furnes.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OQ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OQ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OQ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2 181 926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5 556 784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9 339 005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OQ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QVALE OLA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OQ INVEST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Arnkvernvegen 132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2320 Furnes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830 462 422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OQ INVEST 2 AS</a:t>
            </a:r>
          </a:p>
        </p:txBody>
      </p:sp>
    </p:spTree>
  </p:cSld>
  <p:clrMapOvr>
    <a:masterClrMapping xmlns:a="http://schemas.openxmlformats.org/drawingml/2006/main"/>
  </p:clrMapOvr>
</p:sld>
</file>