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8d79644c7041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60955eacb54eb2"/>
  </p:sldMasterIdLst>
  <p:sldIdLst>
    <p:sldId xmlns:r="http://schemas.openxmlformats.org/officeDocument/2006/relationships" id="256" r:id="Rb0a9989115424f15"/>
    <p:sldId xmlns:r="http://schemas.openxmlformats.org/officeDocument/2006/relationships" id="257" r:id="R3a3088e9d9a54dcf"/>
    <p:sldId xmlns:r="http://schemas.openxmlformats.org/officeDocument/2006/relationships" id="258" r:id="Rca8d7c147cdf4650"/>
    <p:sldId xmlns:r="http://schemas.openxmlformats.org/officeDocument/2006/relationships" id="259" r:id="Re3cc0480afa54530"/>
    <p:sldId xmlns:r="http://schemas.openxmlformats.org/officeDocument/2006/relationships" id="260" r:id="Rc1603d31e6914904"/>
    <p:sldId xmlns:r="http://schemas.openxmlformats.org/officeDocument/2006/relationships" id="261" r:id="Rc416e66537f543cb"/>
    <p:sldId xmlns:r="http://schemas.openxmlformats.org/officeDocument/2006/relationships" id="262" r:id="R395acc31e3f143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60955eacb54eb2" /><Relationship Type="http://schemas.openxmlformats.org/officeDocument/2006/relationships/slide" Target="/ppt/slides/slide1.xml" Id="Rb0a9989115424f15" /><Relationship Type="http://schemas.openxmlformats.org/officeDocument/2006/relationships/slide" Target="/ppt/slides/slide2.xml" Id="R3a3088e9d9a54dcf" /><Relationship Type="http://schemas.openxmlformats.org/officeDocument/2006/relationships/slide" Target="/ppt/slides/slide3.xml" Id="Rca8d7c147cdf4650" /><Relationship Type="http://schemas.openxmlformats.org/officeDocument/2006/relationships/slide" Target="/ppt/slides/slide4.xml" Id="Re3cc0480afa54530" /><Relationship Type="http://schemas.openxmlformats.org/officeDocument/2006/relationships/slide" Target="/ppt/slides/slide5.xml" Id="Rc1603d31e6914904" /><Relationship Type="http://schemas.openxmlformats.org/officeDocument/2006/relationships/slide" Target="/ppt/slides/slide6.xml" Id="Rc416e66537f543cb" /><Relationship Type="http://schemas.openxmlformats.org/officeDocument/2006/relationships/slide" Target="/ppt/slides/slide7.xml" Id="R395acc31e3f143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ccb4df2f6840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4347ceabd411e" /><Relationship Type="http://schemas.openxmlformats.org/officeDocument/2006/relationships/theme" Target="/ppt/slideMasters/theme/theme1.xml" Id="Rf0ef8b7556d64e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74347ceabd41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5f40a7bc348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09e3b413c48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29be328cf49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32c81488b49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64bc7960340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a369a252047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81b0392454b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AQUA VVS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VVS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AQUA VVS HOLDING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VVS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VVS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VVS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2 048 903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10 187 822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13 322 989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VVS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MANGELRØD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PAAL BREISAND LARSEN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VVS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Torsvang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3271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830 461 442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VVS HOLDING AS</a:t>
            </a:r>
          </a:p>
        </p:txBody>
      </p:sp>
    </p:spTree>
  </p:cSld>
  <p:clrMapOvr>
    <a:masterClrMapping xmlns:a="http://schemas.openxmlformats.org/drawingml/2006/main"/>
  </p:clrMapOvr>
</p:sld>
</file>