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f3c89df45345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5e40318ec0400d"/>
  </p:sldMasterIdLst>
  <p:sldIdLst>
    <p:sldId xmlns:r="http://schemas.openxmlformats.org/officeDocument/2006/relationships" id="256" r:id="Rf543ff09167243b1"/>
    <p:sldId xmlns:r="http://schemas.openxmlformats.org/officeDocument/2006/relationships" id="257" r:id="Rcd80cde2d3404ea4"/>
    <p:sldId xmlns:r="http://schemas.openxmlformats.org/officeDocument/2006/relationships" id="258" r:id="R3084c02576274c96"/>
    <p:sldId xmlns:r="http://schemas.openxmlformats.org/officeDocument/2006/relationships" id="259" r:id="Rf9d804f6f8484cc2"/>
    <p:sldId xmlns:r="http://schemas.openxmlformats.org/officeDocument/2006/relationships" id="260" r:id="Rfa93fb83844145f3"/>
    <p:sldId xmlns:r="http://schemas.openxmlformats.org/officeDocument/2006/relationships" id="261" r:id="R7d3f190e252d475f"/>
    <p:sldId xmlns:r="http://schemas.openxmlformats.org/officeDocument/2006/relationships" id="262" r:id="R99edfbd93c5444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5e40318ec0400d" /><Relationship Type="http://schemas.openxmlformats.org/officeDocument/2006/relationships/slide" Target="/ppt/slides/slide1.xml" Id="Rf543ff09167243b1" /><Relationship Type="http://schemas.openxmlformats.org/officeDocument/2006/relationships/slide" Target="/ppt/slides/slide2.xml" Id="Rcd80cde2d3404ea4" /><Relationship Type="http://schemas.openxmlformats.org/officeDocument/2006/relationships/slide" Target="/ppt/slides/slide3.xml" Id="R3084c02576274c96" /><Relationship Type="http://schemas.openxmlformats.org/officeDocument/2006/relationships/slide" Target="/ppt/slides/slide4.xml" Id="Rf9d804f6f8484cc2" /><Relationship Type="http://schemas.openxmlformats.org/officeDocument/2006/relationships/slide" Target="/ppt/slides/slide5.xml" Id="Rfa93fb83844145f3" /><Relationship Type="http://schemas.openxmlformats.org/officeDocument/2006/relationships/slide" Target="/ppt/slides/slide6.xml" Id="R7d3f190e252d475f" /><Relationship Type="http://schemas.openxmlformats.org/officeDocument/2006/relationships/slide" Target="/ppt/slides/slide7.xml" Id="R99edfbd93c5444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a7c1c70c934d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5e9f247324c7e" /><Relationship Type="http://schemas.openxmlformats.org/officeDocument/2006/relationships/theme" Target="/ppt/slideMasters/theme/theme1.xml" Id="R4a1fa982751d4e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05e9f247324c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6c74fc98e4e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0b53eef354b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9242c4b8b40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8b9622df44e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1590d87f543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8cc0dfa6343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fda56eaae41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RØYSSKATT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RØYSSKATT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RØYSSKATT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RØYSSKATT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RØYSSKATT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RØYSSKATT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727 196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843 884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866 109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RØYSSKATT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TORUNN GOLBERG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RØYSSKATT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Hårfagres gate 12D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830 389 512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RØYSSKATT AS</a:t>
            </a:r>
          </a:p>
        </p:txBody>
      </p:sp>
    </p:spTree>
  </p:cSld>
  <p:clrMapOvr>
    <a:masterClrMapping xmlns:a="http://schemas.openxmlformats.org/drawingml/2006/main"/>
  </p:clrMapOvr>
</p:sld>
</file>