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d25fa9e96b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863ace52e54359"/>
  </p:sldMasterIdLst>
  <p:sldIdLst>
    <p:sldId xmlns:r="http://schemas.openxmlformats.org/officeDocument/2006/relationships" id="256" r:id="R71759defb663498e"/>
    <p:sldId xmlns:r="http://schemas.openxmlformats.org/officeDocument/2006/relationships" id="257" r:id="Rcf148b541f8848b6"/>
    <p:sldId xmlns:r="http://schemas.openxmlformats.org/officeDocument/2006/relationships" id="258" r:id="Rb01a54be1a9a4b52"/>
    <p:sldId xmlns:r="http://schemas.openxmlformats.org/officeDocument/2006/relationships" id="259" r:id="R8483a15142ae40f2"/>
    <p:sldId xmlns:r="http://schemas.openxmlformats.org/officeDocument/2006/relationships" id="260" r:id="Re3a426b1293f46c5"/>
    <p:sldId xmlns:r="http://schemas.openxmlformats.org/officeDocument/2006/relationships" id="261" r:id="R064faa8c776b4330"/>
    <p:sldId xmlns:r="http://schemas.openxmlformats.org/officeDocument/2006/relationships" id="262" r:id="R62da2b61e47d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63ace52e54359" /><Relationship Type="http://schemas.openxmlformats.org/officeDocument/2006/relationships/slide" Target="/ppt/slides/slide1.xml" Id="R71759defb663498e" /><Relationship Type="http://schemas.openxmlformats.org/officeDocument/2006/relationships/slide" Target="/ppt/slides/slide2.xml" Id="Rcf148b541f8848b6" /><Relationship Type="http://schemas.openxmlformats.org/officeDocument/2006/relationships/slide" Target="/ppt/slides/slide3.xml" Id="Rb01a54be1a9a4b52" /><Relationship Type="http://schemas.openxmlformats.org/officeDocument/2006/relationships/slide" Target="/ppt/slides/slide4.xml" Id="R8483a15142ae40f2" /><Relationship Type="http://schemas.openxmlformats.org/officeDocument/2006/relationships/slide" Target="/ppt/slides/slide5.xml" Id="Re3a426b1293f46c5" /><Relationship Type="http://schemas.openxmlformats.org/officeDocument/2006/relationships/slide" Target="/ppt/slides/slide6.xml" Id="R064faa8c776b4330" /><Relationship Type="http://schemas.openxmlformats.org/officeDocument/2006/relationships/slide" Target="/ppt/slides/slide7.xml" Id="R62da2b61e47d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05f354ae2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ef21a6a3346be" /><Relationship Type="http://schemas.openxmlformats.org/officeDocument/2006/relationships/theme" Target="/ppt/slideMasters/theme/theme1.xml" Id="R1323fbbfa025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4ef21a6a3346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8d99df5b0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957a9d0a9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e6b94862f4b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29061b114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d16a2c1a6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6d40466b48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2ddcfd8ee4c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Bonheur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Bonheur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Bonheur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Bonheur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Bonheur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Bonheur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−174 884 000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865 772 000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8 701 626 000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12 788 775 000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Bonheur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INVENTO AS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QUATRO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FOLKETRYGDFONDET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FLØTEMARKEN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SKAGEN VEKST VERDIPAPIRFOND  –  2,8 %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Bonheur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34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post@fredolsen.no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830 357 432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Bonheur ASA</a:t>
            </a:r>
          </a:p>
        </p:txBody>
      </p:sp>
    </p:spTree>
  </p:cSld>
  <p:clrMapOvr>
    <a:masterClrMapping xmlns:a="http://schemas.openxmlformats.org/drawingml/2006/main"/>
  </p:clrMapOvr>
</p:sld>
</file>