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b5174d9ce4f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4195a7dcf417a"/>
  </p:sldMasterIdLst>
  <p:sldIdLst>
    <p:sldId xmlns:r="http://schemas.openxmlformats.org/officeDocument/2006/relationships" id="256" r:id="R9ac99b086cbc4f0e"/>
    <p:sldId xmlns:r="http://schemas.openxmlformats.org/officeDocument/2006/relationships" id="257" r:id="Re11a5c5f10034f67"/>
    <p:sldId xmlns:r="http://schemas.openxmlformats.org/officeDocument/2006/relationships" id="258" r:id="R91d75b4a30624c6f"/>
    <p:sldId xmlns:r="http://schemas.openxmlformats.org/officeDocument/2006/relationships" id="259" r:id="R8f9c65a0d7964b7f"/>
    <p:sldId xmlns:r="http://schemas.openxmlformats.org/officeDocument/2006/relationships" id="260" r:id="R112d00487542400a"/>
    <p:sldId xmlns:r="http://schemas.openxmlformats.org/officeDocument/2006/relationships" id="261" r:id="R47397a5f59104935"/>
    <p:sldId xmlns:r="http://schemas.openxmlformats.org/officeDocument/2006/relationships" id="262" r:id="R1e60ca1e16e945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4195a7dcf417a" /><Relationship Type="http://schemas.openxmlformats.org/officeDocument/2006/relationships/slide" Target="/ppt/slides/slide1.xml" Id="R9ac99b086cbc4f0e" /><Relationship Type="http://schemas.openxmlformats.org/officeDocument/2006/relationships/slide" Target="/ppt/slides/slide2.xml" Id="Re11a5c5f10034f67" /><Relationship Type="http://schemas.openxmlformats.org/officeDocument/2006/relationships/slide" Target="/ppt/slides/slide3.xml" Id="R91d75b4a30624c6f" /><Relationship Type="http://schemas.openxmlformats.org/officeDocument/2006/relationships/slide" Target="/ppt/slides/slide4.xml" Id="R8f9c65a0d7964b7f" /><Relationship Type="http://schemas.openxmlformats.org/officeDocument/2006/relationships/slide" Target="/ppt/slides/slide5.xml" Id="R112d00487542400a" /><Relationship Type="http://schemas.openxmlformats.org/officeDocument/2006/relationships/slide" Target="/ppt/slides/slide6.xml" Id="R47397a5f59104935" /><Relationship Type="http://schemas.openxmlformats.org/officeDocument/2006/relationships/slide" Target="/ppt/slides/slide7.xml" Id="R1e60ca1e16e945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e77d7bc3e40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5b602a62a4ff2" /><Relationship Type="http://schemas.openxmlformats.org/officeDocument/2006/relationships/theme" Target="/ppt/slideMasters/theme/theme1.xml" Id="Rc2fb01da7b8048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d5b602a62a4f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3486b05c3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13adf5b0f4d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98dbd9d964e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c782aa7b74e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7e77cdb0046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c02ad54d84a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776ffb31149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CHRISTIANIA FLYTT &amp; 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FLYTT &amp; 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CHRISTIANIA FLYTT &amp; VASK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FLYTT &amp; 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FLYTT &amp; 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FLYTT &amp; 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4 001 072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481 525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2 593 841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FLYTT &amp; 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DEMIRBAS FUAT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KATRANCI FARUK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FLYTT &amp; 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287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830 352 562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CHRISTIANIA FLYTT &amp; VASK AS</a:t>
            </a:r>
          </a:p>
        </p:txBody>
      </p:sp>
    </p:spTree>
  </p:cSld>
  <p:clrMapOvr>
    <a:masterClrMapping xmlns:a="http://schemas.openxmlformats.org/drawingml/2006/main"/>
  </p:clrMapOvr>
</p:sld>
</file>