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171a49ef8948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682514dcf84a68"/>
  </p:sldMasterIdLst>
  <p:sldIdLst>
    <p:sldId xmlns:r="http://schemas.openxmlformats.org/officeDocument/2006/relationships" id="256" r:id="R419a9df8c1c5403a"/>
    <p:sldId xmlns:r="http://schemas.openxmlformats.org/officeDocument/2006/relationships" id="257" r:id="Rb06f975c19b3430f"/>
    <p:sldId xmlns:r="http://schemas.openxmlformats.org/officeDocument/2006/relationships" id="258" r:id="Rb8d2e057d1ed4b34"/>
    <p:sldId xmlns:r="http://schemas.openxmlformats.org/officeDocument/2006/relationships" id="259" r:id="R56bc80c63a0c49be"/>
    <p:sldId xmlns:r="http://schemas.openxmlformats.org/officeDocument/2006/relationships" id="260" r:id="R3527195340744ac8"/>
    <p:sldId xmlns:r="http://schemas.openxmlformats.org/officeDocument/2006/relationships" id="261" r:id="R1df9d4e4e60a4098"/>
    <p:sldId xmlns:r="http://schemas.openxmlformats.org/officeDocument/2006/relationships" id="262" r:id="R1e6305d35c9c46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82514dcf84a68" /><Relationship Type="http://schemas.openxmlformats.org/officeDocument/2006/relationships/slide" Target="/ppt/slides/slide1.xml" Id="R419a9df8c1c5403a" /><Relationship Type="http://schemas.openxmlformats.org/officeDocument/2006/relationships/slide" Target="/ppt/slides/slide2.xml" Id="Rb06f975c19b3430f" /><Relationship Type="http://schemas.openxmlformats.org/officeDocument/2006/relationships/slide" Target="/ppt/slides/slide3.xml" Id="Rb8d2e057d1ed4b34" /><Relationship Type="http://schemas.openxmlformats.org/officeDocument/2006/relationships/slide" Target="/ppt/slides/slide4.xml" Id="R56bc80c63a0c49be" /><Relationship Type="http://schemas.openxmlformats.org/officeDocument/2006/relationships/slide" Target="/ppt/slides/slide5.xml" Id="R3527195340744ac8" /><Relationship Type="http://schemas.openxmlformats.org/officeDocument/2006/relationships/slide" Target="/ppt/slides/slide6.xml" Id="R1df9d4e4e60a4098" /><Relationship Type="http://schemas.openxmlformats.org/officeDocument/2006/relationships/slide" Target="/ppt/slides/slide7.xml" Id="R1e6305d35c9c46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a1003b594045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9909dfda84156" /><Relationship Type="http://schemas.openxmlformats.org/officeDocument/2006/relationships/theme" Target="/ppt/slideMasters/theme/theme1.xml" Id="R987a985a43b94f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b9909dfda8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4490339f943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48c01c1a748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a6a37725d40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3e09635804b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31df12ee54a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8563d647145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e040c94af43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NRFD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NRFD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NRFD AS ble etablert [år] og holder til i Hakadal.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NRFD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NRFD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NRFD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6 397 693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602 771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620 836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2 229 005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NRFD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FONT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GHORABI SAMER YOUSEF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TREETOP VIEW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NRFD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Fuglåsveien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1488 Hakadal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830 327 142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NRFD AS</a:t>
            </a:r>
          </a:p>
        </p:txBody>
      </p:sp>
    </p:spTree>
  </p:cSld>
  <p:clrMapOvr>
    <a:masterClrMapping xmlns:a="http://schemas.openxmlformats.org/drawingml/2006/main"/>
  </p:clrMapOvr>
</p:sld>
</file>