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7082d2ea844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39275722c741d2"/>
  </p:sldMasterIdLst>
  <p:sldIdLst>
    <p:sldId xmlns:r="http://schemas.openxmlformats.org/officeDocument/2006/relationships" id="256" r:id="Rf9a992d6777b42ad"/>
    <p:sldId xmlns:r="http://schemas.openxmlformats.org/officeDocument/2006/relationships" id="257" r:id="Rc1a7794653b94181"/>
    <p:sldId xmlns:r="http://schemas.openxmlformats.org/officeDocument/2006/relationships" id="258" r:id="Re31eeaf209f641ee"/>
    <p:sldId xmlns:r="http://schemas.openxmlformats.org/officeDocument/2006/relationships" id="259" r:id="Re769345774894662"/>
    <p:sldId xmlns:r="http://schemas.openxmlformats.org/officeDocument/2006/relationships" id="260" r:id="R76de75a132f94f39"/>
    <p:sldId xmlns:r="http://schemas.openxmlformats.org/officeDocument/2006/relationships" id="261" r:id="Rb05605f9f79b4a91"/>
    <p:sldId xmlns:r="http://schemas.openxmlformats.org/officeDocument/2006/relationships" id="262" r:id="R6a9942331225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9275722c741d2" /><Relationship Type="http://schemas.openxmlformats.org/officeDocument/2006/relationships/slide" Target="/ppt/slides/slide1.xml" Id="Rf9a992d6777b42ad" /><Relationship Type="http://schemas.openxmlformats.org/officeDocument/2006/relationships/slide" Target="/ppt/slides/slide2.xml" Id="Rc1a7794653b94181" /><Relationship Type="http://schemas.openxmlformats.org/officeDocument/2006/relationships/slide" Target="/ppt/slides/slide3.xml" Id="Re31eeaf209f641ee" /><Relationship Type="http://schemas.openxmlformats.org/officeDocument/2006/relationships/slide" Target="/ppt/slides/slide4.xml" Id="Re769345774894662" /><Relationship Type="http://schemas.openxmlformats.org/officeDocument/2006/relationships/slide" Target="/ppt/slides/slide5.xml" Id="R76de75a132f94f39" /><Relationship Type="http://schemas.openxmlformats.org/officeDocument/2006/relationships/slide" Target="/ppt/slides/slide6.xml" Id="Rb05605f9f79b4a91" /><Relationship Type="http://schemas.openxmlformats.org/officeDocument/2006/relationships/slide" Target="/ppt/slides/slide7.xml" Id="R6a9942331225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2547d7f944c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fbdb5ac77484e" /><Relationship Type="http://schemas.openxmlformats.org/officeDocument/2006/relationships/theme" Target="/ppt/slideMasters/theme/theme1.xml" Id="R1895474b8450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fbdb5ac77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0015487b4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7b7902d0e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8799239e848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6393b9d8a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6d7e7bf0341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1132e81924f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90d5ef95140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VILLANGERS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VILLANGERS HOLDING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2 849 203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33 571 864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37 953 041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VILL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STØLANE 24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Villanger &amp; Sønner AS, Kvassnesvegen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830 323 902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VILLANGERS HOLDING AS</a:t>
            </a:r>
          </a:p>
        </p:txBody>
      </p:sp>
    </p:spTree>
  </p:cSld>
  <p:clrMapOvr>
    <a:masterClrMapping xmlns:a="http://schemas.openxmlformats.org/drawingml/2006/main"/>
  </p:clrMapOvr>
</p:sld>
</file>