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df371c97373429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b50548a997644da"/>
  </p:sldMasterIdLst>
  <p:sldIdLst>
    <p:sldId xmlns:r="http://schemas.openxmlformats.org/officeDocument/2006/relationships" id="256" r:id="R3633b874a7f84983"/>
    <p:sldId xmlns:r="http://schemas.openxmlformats.org/officeDocument/2006/relationships" id="257" r:id="Rd4dfcb81cb2547d6"/>
    <p:sldId xmlns:r="http://schemas.openxmlformats.org/officeDocument/2006/relationships" id="258" r:id="R8529ab45ddef43fe"/>
    <p:sldId xmlns:r="http://schemas.openxmlformats.org/officeDocument/2006/relationships" id="259" r:id="R4d9b3c200ac44943"/>
    <p:sldId xmlns:r="http://schemas.openxmlformats.org/officeDocument/2006/relationships" id="260" r:id="R2494b61368e2408a"/>
    <p:sldId xmlns:r="http://schemas.openxmlformats.org/officeDocument/2006/relationships" id="261" r:id="R51493f54e3364e08"/>
    <p:sldId xmlns:r="http://schemas.openxmlformats.org/officeDocument/2006/relationships" id="262" r:id="Rf5fdc7cc094d4c2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b50548a997644da" /><Relationship Type="http://schemas.openxmlformats.org/officeDocument/2006/relationships/slide" Target="/ppt/slides/slide1.xml" Id="R3633b874a7f84983" /><Relationship Type="http://schemas.openxmlformats.org/officeDocument/2006/relationships/slide" Target="/ppt/slides/slide2.xml" Id="Rd4dfcb81cb2547d6" /><Relationship Type="http://schemas.openxmlformats.org/officeDocument/2006/relationships/slide" Target="/ppt/slides/slide3.xml" Id="R8529ab45ddef43fe" /><Relationship Type="http://schemas.openxmlformats.org/officeDocument/2006/relationships/slide" Target="/ppt/slides/slide4.xml" Id="R4d9b3c200ac44943" /><Relationship Type="http://schemas.openxmlformats.org/officeDocument/2006/relationships/slide" Target="/ppt/slides/slide5.xml" Id="R2494b61368e2408a" /><Relationship Type="http://schemas.openxmlformats.org/officeDocument/2006/relationships/slide" Target="/ppt/slides/slide6.xml" Id="R51493f54e3364e08" /><Relationship Type="http://schemas.openxmlformats.org/officeDocument/2006/relationships/slide" Target="/ppt/slides/slide7.xml" Id="Rf5fdc7cc094d4c2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7e32d4bf9b64c0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5244d2c8d348ba" /><Relationship Type="http://schemas.openxmlformats.org/officeDocument/2006/relationships/theme" Target="/ppt/slideMasters/theme/theme1.xml" Id="R8f615c42b2f7497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b5244d2c8d348b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657154c4eb477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57e1df4c994d8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b7b01162474c3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ceb6af4f1547e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012b8cd78043a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4d2ce92f824ba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c53f35586f4d6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DRAMMEN KULTURHUS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DRAMMEN KULTURHUS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DRAMMEN KULTURHUS AS ble etablert [år] og holder til i Drammen.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DRAMMEN KULTURHUS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DRAMMEN KULTURHUS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DRAMMEN KULTURHUS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8 189 675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122 366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92 084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951 985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2 609 987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DRAMMEN KULTURHUS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ROMFARER UNITED AS  –  75,0 %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SOLVEIGS HOLDING AS  –  25,0 %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DRAMMEN KULTURHUS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Grønland 57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3045 Drammen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830 316 892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DRAMMEN KULTURHUS AS</a:t>
            </a:r>
          </a:p>
        </p:txBody>
      </p:sp>
    </p:spTree>
  </p:cSld>
  <p:clrMapOvr>
    <a:masterClrMapping xmlns:a="http://schemas.openxmlformats.org/drawingml/2006/main"/>
  </p:clrMapOvr>
</p:sld>
</file>