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730f80c0f74f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858374378c4a52"/>
  </p:sldMasterIdLst>
  <p:sldIdLst>
    <p:sldId xmlns:r="http://schemas.openxmlformats.org/officeDocument/2006/relationships" id="256" r:id="R3957b57380094109"/>
    <p:sldId xmlns:r="http://schemas.openxmlformats.org/officeDocument/2006/relationships" id="257" r:id="R013c173ec5c94550"/>
    <p:sldId xmlns:r="http://schemas.openxmlformats.org/officeDocument/2006/relationships" id="258" r:id="Ra974c39e7cb044b9"/>
    <p:sldId xmlns:r="http://schemas.openxmlformats.org/officeDocument/2006/relationships" id="259" r:id="R6c2095c8bc1a487f"/>
    <p:sldId xmlns:r="http://schemas.openxmlformats.org/officeDocument/2006/relationships" id="260" r:id="Re7e27f3baac646db"/>
    <p:sldId xmlns:r="http://schemas.openxmlformats.org/officeDocument/2006/relationships" id="261" r:id="R960d66ca13f64478"/>
    <p:sldId xmlns:r="http://schemas.openxmlformats.org/officeDocument/2006/relationships" id="262" r:id="R0d97be939cba4a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58374378c4a52" /><Relationship Type="http://schemas.openxmlformats.org/officeDocument/2006/relationships/slide" Target="/ppt/slides/slide1.xml" Id="R3957b57380094109" /><Relationship Type="http://schemas.openxmlformats.org/officeDocument/2006/relationships/slide" Target="/ppt/slides/slide2.xml" Id="R013c173ec5c94550" /><Relationship Type="http://schemas.openxmlformats.org/officeDocument/2006/relationships/slide" Target="/ppt/slides/slide3.xml" Id="Ra974c39e7cb044b9" /><Relationship Type="http://schemas.openxmlformats.org/officeDocument/2006/relationships/slide" Target="/ppt/slides/slide4.xml" Id="R6c2095c8bc1a487f" /><Relationship Type="http://schemas.openxmlformats.org/officeDocument/2006/relationships/slide" Target="/ppt/slides/slide5.xml" Id="Re7e27f3baac646db" /><Relationship Type="http://schemas.openxmlformats.org/officeDocument/2006/relationships/slide" Target="/ppt/slides/slide6.xml" Id="R960d66ca13f64478" /><Relationship Type="http://schemas.openxmlformats.org/officeDocument/2006/relationships/slide" Target="/ppt/slides/slide7.xml" Id="R0d97be939cba4a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bf31ba72b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497c103ae4cdb" /><Relationship Type="http://schemas.openxmlformats.org/officeDocument/2006/relationships/theme" Target="/ppt/slideMasters/theme/theme1.xml" Id="Rc1afece03e964e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a497c103ae4c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3d44d98f6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cecd800c7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27141190e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7627d5d3d41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6d35c2ec140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12af9adb042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2ca115a23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VDVEEN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VDVEEN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VDVEEN EIENDOM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VDVEEN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VDVEEN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VDVEEN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VDVEEN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OG F VAN DER VEEN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VDVEEN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Diseplassveien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3612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830 271 422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VDVEEN EIENDOM AS</a:t>
            </a:r>
          </a:p>
        </p:txBody>
      </p:sp>
    </p:spTree>
  </p:cSld>
  <p:clrMapOvr>
    <a:masterClrMapping xmlns:a="http://schemas.openxmlformats.org/drawingml/2006/main"/>
  </p:clrMapOvr>
</p:sld>
</file>