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75d898a0ea4f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c75f389767412f"/>
  </p:sldMasterIdLst>
  <p:sldIdLst>
    <p:sldId xmlns:r="http://schemas.openxmlformats.org/officeDocument/2006/relationships" id="256" r:id="Rc6dc476b26884b10"/>
    <p:sldId xmlns:r="http://schemas.openxmlformats.org/officeDocument/2006/relationships" id="257" r:id="R3dd157df4bef4a09"/>
    <p:sldId xmlns:r="http://schemas.openxmlformats.org/officeDocument/2006/relationships" id="258" r:id="Rdb76bfe904dd4c6b"/>
    <p:sldId xmlns:r="http://schemas.openxmlformats.org/officeDocument/2006/relationships" id="259" r:id="R12397c78648e42f8"/>
    <p:sldId xmlns:r="http://schemas.openxmlformats.org/officeDocument/2006/relationships" id="260" r:id="Rdcec0a9a3c884a7f"/>
    <p:sldId xmlns:r="http://schemas.openxmlformats.org/officeDocument/2006/relationships" id="261" r:id="Rd5e3e8315dc54537"/>
    <p:sldId xmlns:r="http://schemas.openxmlformats.org/officeDocument/2006/relationships" id="262" r:id="Ra4fa519ce6174d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c75f389767412f" /><Relationship Type="http://schemas.openxmlformats.org/officeDocument/2006/relationships/slide" Target="/ppt/slides/slide1.xml" Id="Rc6dc476b26884b10" /><Relationship Type="http://schemas.openxmlformats.org/officeDocument/2006/relationships/slide" Target="/ppt/slides/slide2.xml" Id="R3dd157df4bef4a09" /><Relationship Type="http://schemas.openxmlformats.org/officeDocument/2006/relationships/slide" Target="/ppt/slides/slide3.xml" Id="Rdb76bfe904dd4c6b" /><Relationship Type="http://schemas.openxmlformats.org/officeDocument/2006/relationships/slide" Target="/ppt/slides/slide4.xml" Id="R12397c78648e42f8" /><Relationship Type="http://schemas.openxmlformats.org/officeDocument/2006/relationships/slide" Target="/ppt/slides/slide5.xml" Id="Rdcec0a9a3c884a7f" /><Relationship Type="http://schemas.openxmlformats.org/officeDocument/2006/relationships/slide" Target="/ppt/slides/slide6.xml" Id="Rd5e3e8315dc54537" /><Relationship Type="http://schemas.openxmlformats.org/officeDocument/2006/relationships/slide" Target="/ppt/slides/slide7.xml" Id="Ra4fa519ce6174d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5007cf2ed043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9ea49aeaa54769" /><Relationship Type="http://schemas.openxmlformats.org/officeDocument/2006/relationships/theme" Target="/ppt/slideMasters/theme/theme1.xml" Id="Re88da9c226ce48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9ea49aeaa547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a66ad8394e47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78da8cb9054a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9bcc77a72649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965b31c05348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eba543d1904d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f89ab2b7d248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5d77f12f246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DAKH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DAKH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−36 109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−74 536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498 723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 ANDREAS KROGNES HAUGEN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Langbølgen 39C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830 270 272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DAKH HOLDING AS</a:t>
            </a:r>
          </a:p>
        </p:txBody>
      </p:sp>
    </p:spTree>
  </p:cSld>
  <p:clrMapOvr>
    <a:masterClrMapping xmlns:a="http://schemas.openxmlformats.org/drawingml/2006/main"/>
  </p:clrMapOvr>
</p:sld>
</file>