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ac127910a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584649fd834e57"/>
  </p:sldMasterIdLst>
  <p:sldIdLst>
    <p:sldId xmlns:r="http://schemas.openxmlformats.org/officeDocument/2006/relationships" id="256" r:id="Rc6d43eadb27c45da"/>
    <p:sldId xmlns:r="http://schemas.openxmlformats.org/officeDocument/2006/relationships" id="257" r:id="Rc904307f09ee415d"/>
    <p:sldId xmlns:r="http://schemas.openxmlformats.org/officeDocument/2006/relationships" id="258" r:id="R650ab56f40b5458f"/>
    <p:sldId xmlns:r="http://schemas.openxmlformats.org/officeDocument/2006/relationships" id="259" r:id="R5652ad1c75a148c9"/>
    <p:sldId xmlns:r="http://schemas.openxmlformats.org/officeDocument/2006/relationships" id="260" r:id="R476c3af1f1fe4dee"/>
    <p:sldId xmlns:r="http://schemas.openxmlformats.org/officeDocument/2006/relationships" id="261" r:id="R4d44e64bab2e4adf"/>
    <p:sldId xmlns:r="http://schemas.openxmlformats.org/officeDocument/2006/relationships" id="262" r:id="R4acd8909f34848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84649fd834e57" /><Relationship Type="http://schemas.openxmlformats.org/officeDocument/2006/relationships/slide" Target="/ppt/slides/slide1.xml" Id="Rc6d43eadb27c45da" /><Relationship Type="http://schemas.openxmlformats.org/officeDocument/2006/relationships/slide" Target="/ppt/slides/slide2.xml" Id="Rc904307f09ee415d" /><Relationship Type="http://schemas.openxmlformats.org/officeDocument/2006/relationships/slide" Target="/ppt/slides/slide3.xml" Id="R650ab56f40b5458f" /><Relationship Type="http://schemas.openxmlformats.org/officeDocument/2006/relationships/slide" Target="/ppt/slides/slide4.xml" Id="R5652ad1c75a148c9" /><Relationship Type="http://schemas.openxmlformats.org/officeDocument/2006/relationships/slide" Target="/ppt/slides/slide5.xml" Id="R476c3af1f1fe4dee" /><Relationship Type="http://schemas.openxmlformats.org/officeDocument/2006/relationships/slide" Target="/ppt/slides/slide6.xml" Id="R4d44e64bab2e4adf" /><Relationship Type="http://schemas.openxmlformats.org/officeDocument/2006/relationships/slide" Target="/ppt/slides/slide7.xml" Id="R4acd8909f34848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c2bdc0169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7652069d743c8" /><Relationship Type="http://schemas.openxmlformats.org/officeDocument/2006/relationships/theme" Target="/ppt/slideMasters/theme/theme1.xml" Id="Rc2a3b5891552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7652069d7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099f66f6b47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e41ad57764c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29ac56da4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0df84947146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defec035342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9aff844f747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84c6f464c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MAHOGNIFLIS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MAHOGNIFLIS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1 123 675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1 189 505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SKAATUN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830 267 352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