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331c208fa94d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ed1b4425f54313"/>
  </p:sldMasterIdLst>
  <p:sldIdLst>
    <p:sldId xmlns:r="http://schemas.openxmlformats.org/officeDocument/2006/relationships" id="256" r:id="R032b617841994564"/>
    <p:sldId xmlns:r="http://schemas.openxmlformats.org/officeDocument/2006/relationships" id="257" r:id="R89ff9d993d71415c"/>
    <p:sldId xmlns:r="http://schemas.openxmlformats.org/officeDocument/2006/relationships" id="258" r:id="R80528622475242d7"/>
    <p:sldId xmlns:r="http://schemas.openxmlformats.org/officeDocument/2006/relationships" id="259" r:id="Ree794fe86cf04d3f"/>
    <p:sldId xmlns:r="http://schemas.openxmlformats.org/officeDocument/2006/relationships" id="260" r:id="Rb4a04a70e3b24d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ed1b4425f54313" /><Relationship Type="http://schemas.openxmlformats.org/officeDocument/2006/relationships/slide" Target="/ppt/slides/slide1.xml" Id="R032b617841994564" /><Relationship Type="http://schemas.openxmlformats.org/officeDocument/2006/relationships/slide" Target="/ppt/slides/slide2.xml" Id="R89ff9d993d71415c" /><Relationship Type="http://schemas.openxmlformats.org/officeDocument/2006/relationships/slide" Target="/ppt/slides/slide3.xml" Id="R80528622475242d7" /><Relationship Type="http://schemas.openxmlformats.org/officeDocument/2006/relationships/slide" Target="/ppt/slides/slide4.xml" Id="Ree794fe86cf04d3f" /><Relationship Type="http://schemas.openxmlformats.org/officeDocument/2006/relationships/slide" Target="/ppt/slides/slide5.xml" Id="Rb4a04a70e3b24d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c107edaf184d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d3204d5b2b4e0f" /><Relationship Type="http://schemas.openxmlformats.org/officeDocument/2006/relationships/theme" Target="/ppt/slideMasters/theme/theme1.xml" Id="R58402540167c49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d3204d5b2b4e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e90cdd3fc48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7620b698bb4b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e5e8e71024c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36a4d172c44a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03eafbdc4243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BESAS SHIPPING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BESAS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BESAS SHIPPING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BESAS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BESAS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BESAS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830 264 612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BESAS SHIPPING AS</a:t>
            </a:r>
          </a:p>
        </p:txBody>
      </p:sp>
    </p:spTree>
  </p:cSld>
  <p:clrMapOvr>
    <a:masterClrMapping xmlns:a="http://schemas.openxmlformats.org/drawingml/2006/main"/>
  </p:clrMapOvr>
</p:sld>
</file>