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4526211db564b0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64e71b213744a24"/>
  </p:sldMasterIdLst>
  <p:sldIdLst>
    <p:sldId xmlns:r="http://schemas.openxmlformats.org/officeDocument/2006/relationships" id="256" r:id="R321b35915f0d4cec"/>
    <p:sldId xmlns:r="http://schemas.openxmlformats.org/officeDocument/2006/relationships" id="257" r:id="Rd74dcae6c75c475f"/>
    <p:sldId xmlns:r="http://schemas.openxmlformats.org/officeDocument/2006/relationships" id="258" r:id="R45f3ea92984e4d4f"/>
    <p:sldId xmlns:r="http://schemas.openxmlformats.org/officeDocument/2006/relationships" id="259" r:id="Rcd14264f9b08461d"/>
    <p:sldId xmlns:r="http://schemas.openxmlformats.org/officeDocument/2006/relationships" id="260" r:id="R19638733c33d455c"/>
    <p:sldId xmlns:r="http://schemas.openxmlformats.org/officeDocument/2006/relationships" id="261" r:id="R0eb158d21a004f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64e71b213744a24" /><Relationship Type="http://schemas.openxmlformats.org/officeDocument/2006/relationships/slide" Target="/ppt/slides/slide1.xml" Id="R321b35915f0d4cec" /><Relationship Type="http://schemas.openxmlformats.org/officeDocument/2006/relationships/slide" Target="/ppt/slides/slide2.xml" Id="Rd74dcae6c75c475f" /><Relationship Type="http://schemas.openxmlformats.org/officeDocument/2006/relationships/slide" Target="/ppt/slides/slide3.xml" Id="R45f3ea92984e4d4f" /><Relationship Type="http://schemas.openxmlformats.org/officeDocument/2006/relationships/slide" Target="/ppt/slides/slide4.xml" Id="Rcd14264f9b08461d" /><Relationship Type="http://schemas.openxmlformats.org/officeDocument/2006/relationships/slide" Target="/ppt/slides/slide5.xml" Id="R19638733c33d455c" /><Relationship Type="http://schemas.openxmlformats.org/officeDocument/2006/relationships/slide" Target="/ppt/slides/slide6.xml" Id="R0eb158d21a004f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3c7ceb04e2c46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cd5a7f82ff493d" /><Relationship Type="http://schemas.openxmlformats.org/officeDocument/2006/relationships/theme" Target="/ppt/slideMasters/theme/theme1.xml" Id="R1d7e36fdeb6144d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2cd5a7f82ff493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bbbe598d4147a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8f81de42804bd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65078d7eef45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5834075d154ba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77d86f6fdc48d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6f699a0f46340d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ERIK MEDEMA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MEDEMA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ERIK MEDEMA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MEDEMA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MEDEMA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MEDEMA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MEDEMA ERIK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MEDEMA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830 261 532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ERIK MEDEMA HOLDING AS</a:t>
            </a:r>
          </a:p>
        </p:txBody>
      </p:sp>
    </p:spTree>
  </p:cSld>
  <p:clrMapOvr>
    <a:masterClrMapping xmlns:a="http://schemas.openxmlformats.org/drawingml/2006/main"/>
  </p:clrMapOvr>
</p:sld>
</file>