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1a6ba4038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d0d2c1ea8414b"/>
  </p:sldMasterIdLst>
  <p:sldIdLst>
    <p:sldId xmlns:r="http://schemas.openxmlformats.org/officeDocument/2006/relationships" id="256" r:id="Raddf0de16a674067"/>
    <p:sldId xmlns:r="http://schemas.openxmlformats.org/officeDocument/2006/relationships" id="257" r:id="Re22c0c3d243d484c"/>
    <p:sldId xmlns:r="http://schemas.openxmlformats.org/officeDocument/2006/relationships" id="258" r:id="R21117d00726648b8"/>
    <p:sldId xmlns:r="http://schemas.openxmlformats.org/officeDocument/2006/relationships" id="259" r:id="R8d893a1ecce143ab"/>
    <p:sldId xmlns:r="http://schemas.openxmlformats.org/officeDocument/2006/relationships" id="260" r:id="R0b6669e75a4b4a14"/>
    <p:sldId xmlns:r="http://schemas.openxmlformats.org/officeDocument/2006/relationships" id="261" r:id="Rf141fd81e7a244ca"/>
    <p:sldId xmlns:r="http://schemas.openxmlformats.org/officeDocument/2006/relationships" id="262" r:id="R8583ae2a047b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d0d2c1ea8414b" /><Relationship Type="http://schemas.openxmlformats.org/officeDocument/2006/relationships/slide" Target="/ppt/slides/slide1.xml" Id="Raddf0de16a674067" /><Relationship Type="http://schemas.openxmlformats.org/officeDocument/2006/relationships/slide" Target="/ppt/slides/slide2.xml" Id="Re22c0c3d243d484c" /><Relationship Type="http://schemas.openxmlformats.org/officeDocument/2006/relationships/slide" Target="/ppt/slides/slide3.xml" Id="R21117d00726648b8" /><Relationship Type="http://schemas.openxmlformats.org/officeDocument/2006/relationships/slide" Target="/ppt/slides/slide4.xml" Id="R8d893a1ecce143ab" /><Relationship Type="http://schemas.openxmlformats.org/officeDocument/2006/relationships/slide" Target="/ppt/slides/slide5.xml" Id="R0b6669e75a4b4a14" /><Relationship Type="http://schemas.openxmlformats.org/officeDocument/2006/relationships/slide" Target="/ppt/slides/slide6.xml" Id="Rf141fd81e7a244ca" /><Relationship Type="http://schemas.openxmlformats.org/officeDocument/2006/relationships/slide" Target="/ppt/slides/slide7.xml" Id="R8583ae2a047b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09c37545142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fcbcabc4f4ccc" /><Relationship Type="http://schemas.openxmlformats.org/officeDocument/2006/relationships/theme" Target="/ppt/slideMasters/theme/theme1.xml" Id="R3a76c9c4628e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fcbcabc4f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263aaee64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2d9f73b60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9f91ae3e4f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28642667a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0a7eeeac8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ea7d86cb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864b042b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ØSTHAGEN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3 505 289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ØSTHAGEN MATS BREKKE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3I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830 243 062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ØSTHAGEN HOLDING AS</a:t>
            </a:r>
          </a:p>
        </p:txBody>
      </p:sp>
    </p:spTree>
  </p:cSld>
  <p:clrMapOvr>
    <a:masterClrMapping xmlns:a="http://schemas.openxmlformats.org/drawingml/2006/main"/>
  </p:clrMapOvr>
</p:sld>
</file>