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4ca524ed5245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bf1e8807be44e1"/>
  </p:sldMasterIdLst>
  <p:sldIdLst>
    <p:sldId xmlns:r="http://schemas.openxmlformats.org/officeDocument/2006/relationships" id="256" r:id="R36a46faf108a46c3"/>
    <p:sldId xmlns:r="http://schemas.openxmlformats.org/officeDocument/2006/relationships" id="257" r:id="R12605c2380234c9c"/>
    <p:sldId xmlns:r="http://schemas.openxmlformats.org/officeDocument/2006/relationships" id="258" r:id="R7ba6acae87f3458f"/>
    <p:sldId xmlns:r="http://schemas.openxmlformats.org/officeDocument/2006/relationships" id="259" r:id="Rc5a1c6f649744b2e"/>
    <p:sldId xmlns:r="http://schemas.openxmlformats.org/officeDocument/2006/relationships" id="260" r:id="Ra9b29288e9814096"/>
    <p:sldId xmlns:r="http://schemas.openxmlformats.org/officeDocument/2006/relationships" id="261" r:id="R318cc6fc4d3945a2"/>
    <p:sldId xmlns:r="http://schemas.openxmlformats.org/officeDocument/2006/relationships" id="262" r:id="Ra6061b9bfe8b4a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bf1e8807be44e1" /><Relationship Type="http://schemas.openxmlformats.org/officeDocument/2006/relationships/slide" Target="/ppt/slides/slide1.xml" Id="R36a46faf108a46c3" /><Relationship Type="http://schemas.openxmlformats.org/officeDocument/2006/relationships/slide" Target="/ppt/slides/slide2.xml" Id="R12605c2380234c9c" /><Relationship Type="http://schemas.openxmlformats.org/officeDocument/2006/relationships/slide" Target="/ppt/slides/slide3.xml" Id="R7ba6acae87f3458f" /><Relationship Type="http://schemas.openxmlformats.org/officeDocument/2006/relationships/slide" Target="/ppt/slides/slide4.xml" Id="Rc5a1c6f649744b2e" /><Relationship Type="http://schemas.openxmlformats.org/officeDocument/2006/relationships/slide" Target="/ppt/slides/slide5.xml" Id="Ra9b29288e9814096" /><Relationship Type="http://schemas.openxmlformats.org/officeDocument/2006/relationships/slide" Target="/ppt/slides/slide6.xml" Id="R318cc6fc4d3945a2" /><Relationship Type="http://schemas.openxmlformats.org/officeDocument/2006/relationships/slide" Target="/ppt/slides/slide7.xml" Id="Ra6061b9bfe8b4a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ebcb68ad8e49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4caeb3199414c" /><Relationship Type="http://schemas.openxmlformats.org/officeDocument/2006/relationships/theme" Target="/ppt/slideMasters/theme/theme1.xml" Id="Rbb129b5afa3342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14caeb319941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c1fcc929d42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5edfc67464c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40e7af2ec4d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8003c96c64e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ac08f363942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81f5e6df74d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a54289aab48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EKKE'S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EKKE'S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EKKE'S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EKKE'S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EKKE'S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EKKE'S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107 147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103 306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103 306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EKKE'S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KRISTINE KNUDSEN ELLERTSEN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EKKE'S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Danvikgata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830 212 922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EKKE'S HOLDING AS</a:t>
            </a:r>
          </a:p>
        </p:txBody>
      </p:sp>
    </p:spTree>
  </p:cSld>
  <p:clrMapOvr>
    <a:masterClrMapping xmlns:a="http://schemas.openxmlformats.org/drawingml/2006/main"/>
  </p:clrMapOvr>
</p:sld>
</file>