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cb4128bcc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fc120917424843"/>
  </p:sldMasterIdLst>
  <p:sldIdLst>
    <p:sldId xmlns:r="http://schemas.openxmlformats.org/officeDocument/2006/relationships" id="256" r:id="R748ff99f45214fea"/>
    <p:sldId xmlns:r="http://schemas.openxmlformats.org/officeDocument/2006/relationships" id="257" r:id="Rb9f5aab465034103"/>
    <p:sldId xmlns:r="http://schemas.openxmlformats.org/officeDocument/2006/relationships" id="258" r:id="R670f814a9b484f46"/>
    <p:sldId xmlns:r="http://schemas.openxmlformats.org/officeDocument/2006/relationships" id="259" r:id="R2ee800361f714bf0"/>
    <p:sldId xmlns:r="http://schemas.openxmlformats.org/officeDocument/2006/relationships" id="260" r:id="Rf744d184e5424615"/>
    <p:sldId xmlns:r="http://schemas.openxmlformats.org/officeDocument/2006/relationships" id="261" r:id="Rcc2f5bf0f53641fd"/>
    <p:sldId xmlns:r="http://schemas.openxmlformats.org/officeDocument/2006/relationships" id="262" r:id="R61246547878f41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c120917424843" /><Relationship Type="http://schemas.openxmlformats.org/officeDocument/2006/relationships/slide" Target="/ppt/slides/slide1.xml" Id="R748ff99f45214fea" /><Relationship Type="http://schemas.openxmlformats.org/officeDocument/2006/relationships/slide" Target="/ppt/slides/slide2.xml" Id="Rb9f5aab465034103" /><Relationship Type="http://schemas.openxmlformats.org/officeDocument/2006/relationships/slide" Target="/ppt/slides/slide3.xml" Id="R670f814a9b484f46" /><Relationship Type="http://schemas.openxmlformats.org/officeDocument/2006/relationships/slide" Target="/ppt/slides/slide4.xml" Id="R2ee800361f714bf0" /><Relationship Type="http://schemas.openxmlformats.org/officeDocument/2006/relationships/slide" Target="/ppt/slides/slide5.xml" Id="Rf744d184e5424615" /><Relationship Type="http://schemas.openxmlformats.org/officeDocument/2006/relationships/slide" Target="/ppt/slides/slide6.xml" Id="Rcc2f5bf0f53641fd" /><Relationship Type="http://schemas.openxmlformats.org/officeDocument/2006/relationships/slide" Target="/ppt/slides/slide7.xml" Id="R61246547878f41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968ab2fc6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01b5c8e414e32" /><Relationship Type="http://schemas.openxmlformats.org/officeDocument/2006/relationships/theme" Target="/ppt/slideMasters/theme/theme1.xml" Id="Rdeaa71ec1033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01b5c8e41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3fb88c73e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6fa846c7d4f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cbda998e1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21622d42f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ed15b6161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de7f3f9c04e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bde73e2cd43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NORLANDIA SØRHELLINGA 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NORLANDIA SØRHELLINGA BARNEHAGE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−117 337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15 522 586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NORLANDIA BARNEHAGENE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830 202 862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SØRHELLINGA BARNEHAGE AS</a:t>
            </a:r>
          </a:p>
        </p:txBody>
      </p:sp>
    </p:spTree>
  </p:cSld>
  <p:clrMapOvr>
    <a:masterClrMapping xmlns:a="http://schemas.openxmlformats.org/drawingml/2006/main"/>
  </p:clrMapOvr>
</p:sld>
</file>