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86f1f8c3814e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e26d7781744325"/>
  </p:sldMasterIdLst>
  <p:sldIdLst>
    <p:sldId xmlns:r="http://schemas.openxmlformats.org/officeDocument/2006/relationships" id="256" r:id="Rc289ed5381af444e"/>
    <p:sldId xmlns:r="http://schemas.openxmlformats.org/officeDocument/2006/relationships" id="257" r:id="R947b31c35f754dc3"/>
    <p:sldId xmlns:r="http://schemas.openxmlformats.org/officeDocument/2006/relationships" id="258" r:id="Rf34f926119754b4d"/>
    <p:sldId xmlns:r="http://schemas.openxmlformats.org/officeDocument/2006/relationships" id="259" r:id="Rd616d2c19a364023"/>
    <p:sldId xmlns:r="http://schemas.openxmlformats.org/officeDocument/2006/relationships" id="260" r:id="R8bf58a6af17049cb"/>
    <p:sldId xmlns:r="http://schemas.openxmlformats.org/officeDocument/2006/relationships" id="261" r:id="R01112bd275274d34"/>
    <p:sldId xmlns:r="http://schemas.openxmlformats.org/officeDocument/2006/relationships" id="262" r:id="Re8e7ba45ac644f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e26d7781744325" /><Relationship Type="http://schemas.openxmlformats.org/officeDocument/2006/relationships/slide" Target="/ppt/slides/slide1.xml" Id="Rc289ed5381af444e" /><Relationship Type="http://schemas.openxmlformats.org/officeDocument/2006/relationships/slide" Target="/ppt/slides/slide2.xml" Id="R947b31c35f754dc3" /><Relationship Type="http://schemas.openxmlformats.org/officeDocument/2006/relationships/slide" Target="/ppt/slides/slide3.xml" Id="Rf34f926119754b4d" /><Relationship Type="http://schemas.openxmlformats.org/officeDocument/2006/relationships/slide" Target="/ppt/slides/slide4.xml" Id="Rd616d2c19a364023" /><Relationship Type="http://schemas.openxmlformats.org/officeDocument/2006/relationships/slide" Target="/ppt/slides/slide5.xml" Id="R8bf58a6af17049cb" /><Relationship Type="http://schemas.openxmlformats.org/officeDocument/2006/relationships/slide" Target="/ppt/slides/slide6.xml" Id="R01112bd275274d34" /><Relationship Type="http://schemas.openxmlformats.org/officeDocument/2006/relationships/slide" Target="/ppt/slides/slide7.xml" Id="Re8e7ba45ac644f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2d62c213a146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bcdd0d7df449b" /><Relationship Type="http://schemas.openxmlformats.org/officeDocument/2006/relationships/theme" Target="/ppt/slideMasters/theme/theme1.xml" Id="Rc6736c41b20c43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5bcdd0d7df44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7072c81b34c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6a118de5842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4a9c0c13d4a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1100c3c5843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644d38550c4b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536b4c6c741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75dbd46e544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WOODWORKS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WOODWORKS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WOODWORKS AS ble etablert [år] og holder til i Spydeberg.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WOODWORKS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WOODWORKS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WOODWORKS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18 063 222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1 290 459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898 603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3 191 782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10 855 174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WOODWORKS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SILVERDALEN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WOODWORKS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Fagerliveien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1820 Spydeberg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83 63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830 176 152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WOODWORKS AS</a:t>
            </a:r>
          </a:p>
        </p:txBody>
      </p:sp>
    </p:spTree>
  </p:cSld>
  <p:clrMapOvr>
    <a:masterClrMapping xmlns:a="http://schemas.openxmlformats.org/drawingml/2006/main"/>
  </p:clrMapOvr>
</p:sld>
</file>