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139229ca0a4b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988b0d7e34d76"/>
  </p:sldMasterIdLst>
  <p:sldIdLst>
    <p:sldId xmlns:r="http://schemas.openxmlformats.org/officeDocument/2006/relationships" id="256" r:id="R6936f48539884ed8"/>
    <p:sldId xmlns:r="http://schemas.openxmlformats.org/officeDocument/2006/relationships" id="257" r:id="Rd458f3f1e31b41a7"/>
    <p:sldId xmlns:r="http://schemas.openxmlformats.org/officeDocument/2006/relationships" id="258" r:id="R24fec70246f940c3"/>
    <p:sldId xmlns:r="http://schemas.openxmlformats.org/officeDocument/2006/relationships" id="259" r:id="R7fa50eabcbaa4192"/>
    <p:sldId xmlns:r="http://schemas.openxmlformats.org/officeDocument/2006/relationships" id="260" r:id="Rab60f22f0bd54971"/>
    <p:sldId xmlns:r="http://schemas.openxmlformats.org/officeDocument/2006/relationships" id="261" r:id="Re5278d0a34884f48"/>
    <p:sldId xmlns:r="http://schemas.openxmlformats.org/officeDocument/2006/relationships" id="262" r:id="Rfffc9ba8397c4b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988b0d7e34d76" /><Relationship Type="http://schemas.openxmlformats.org/officeDocument/2006/relationships/slide" Target="/ppt/slides/slide1.xml" Id="R6936f48539884ed8" /><Relationship Type="http://schemas.openxmlformats.org/officeDocument/2006/relationships/slide" Target="/ppt/slides/slide2.xml" Id="Rd458f3f1e31b41a7" /><Relationship Type="http://schemas.openxmlformats.org/officeDocument/2006/relationships/slide" Target="/ppt/slides/slide3.xml" Id="R24fec70246f940c3" /><Relationship Type="http://schemas.openxmlformats.org/officeDocument/2006/relationships/slide" Target="/ppt/slides/slide4.xml" Id="R7fa50eabcbaa4192" /><Relationship Type="http://schemas.openxmlformats.org/officeDocument/2006/relationships/slide" Target="/ppt/slides/slide5.xml" Id="Rab60f22f0bd54971" /><Relationship Type="http://schemas.openxmlformats.org/officeDocument/2006/relationships/slide" Target="/ppt/slides/slide6.xml" Id="Re5278d0a34884f48" /><Relationship Type="http://schemas.openxmlformats.org/officeDocument/2006/relationships/slide" Target="/ppt/slides/slide7.xml" Id="Rfffc9ba8397c4b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e01e21c49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16a4e6df449d" /><Relationship Type="http://schemas.openxmlformats.org/officeDocument/2006/relationships/theme" Target="/ppt/slideMasters/theme/theme1.xml" Id="R535af2caa721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216a4e6df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1dd15ad42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56d6264ae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a74b19bfd4e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248412bcb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ae22b4024e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cd82b762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c6e80cedf46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WOODWORKS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WOODWORKS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20 167 600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1 559 211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12 530 762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SILVERDALEN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63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830 176 152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WOODWORKS AS</a:t>
            </a:r>
          </a:p>
        </p:txBody>
      </p:sp>
    </p:spTree>
  </p:cSld>
  <p:clrMapOvr>
    <a:masterClrMapping xmlns:a="http://schemas.openxmlformats.org/drawingml/2006/main"/>
  </p:clrMapOvr>
</p:sld>
</file>