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0d877260b241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2630db24764c73"/>
  </p:sldMasterIdLst>
  <p:sldIdLst>
    <p:sldId xmlns:r="http://schemas.openxmlformats.org/officeDocument/2006/relationships" id="256" r:id="Rf5b538665a6b49b1"/>
    <p:sldId xmlns:r="http://schemas.openxmlformats.org/officeDocument/2006/relationships" id="257" r:id="R0205da82fc8e4c31"/>
    <p:sldId xmlns:r="http://schemas.openxmlformats.org/officeDocument/2006/relationships" id="258" r:id="R3717ec981ba94a8b"/>
    <p:sldId xmlns:r="http://schemas.openxmlformats.org/officeDocument/2006/relationships" id="259" r:id="R076961da90354bb5"/>
    <p:sldId xmlns:r="http://schemas.openxmlformats.org/officeDocument/2006/relationships" id="260" r:id="R9764f8ec21e54853"/>
    <p:sldId xmlns:r="http://schemas.openxmlformats.org/officeDocument/2006/relationships" id="261" r:id="R1e411e8f34384eed"/>
    <p:sldId xmlns:r="http://schemas.openxmlformats.org/officeDocument/2006/relationships" id="262" r:id="Rd192b548e7d946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2630db24764c73" /><Relationship Type="http://schemas.openxmlformats.org/officeDocument/2006/relationships/slide" Target="/ppt/slides/slide1.xml" Id="Rf5b538665a6b49b1" /><Relationship Type="http://schemas.openxmlformats.org/officeDocument/2006/relationships/slide" Target="/ppt/slides/slide2.xml" Id="R0205da82fc8e4c31" /><Relationship Type="http://schemas.openxmlformats.org/officeDocument/2006/relationships/slide" Target="/ppt/slides/slide3.xml" Id="R3717ec981ba94a8b" /><Relationship Type="http://schemas.openxmlformats.org/officeDocument/2006/relationships/slide" Target="/ppt/slides/slide4.xml" Id="R076961da90354bb5" /><Relationship Type="http://schemas.openxmlformats.org/officeDocument/2006/relationships/slide" Target="/ppt/slides/slide5.xml" Id="R9764f8ec21e54853" /><Relationship Type="http://schemas.openxmlformats.org/officeDocument/2006/relationships/slide" Target="/ppt/slides/slide6.xml" Id="R1e411e8f34384eed" /><Relationship Type="http://schemas.openxmlformats.org/officeDocument/2006/relationships/slide" Target="/ppt/slides/slide7.xml" Id="Rd192b548e7d946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cb98bb95134d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19efce81147cc" /><Relationship Type="http://schemas.openxmlformats.org/officeDocument/2006/relationships/theme" Target="/ppt/slideMasters/theme/theme1.xml" Id="R76ce6587cd1149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d19efce81147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91398810142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d709f3aae4d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6454b3cf864d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352af3b98f43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c2f1de6334e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7586241a4c4b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fd9fb25b184c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TEKNISKBUREAU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TEKNISKBUREAU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TEKNISKBUREAU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TEKNISKBUREAU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TEKNISKBUREAU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TEKNISKBUREAU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124 444 690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2 834 728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2 427 106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17 057 348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48 678 990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TEKNISKBUREAU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NIMLAS NORWAY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TEKNISKBUREAU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Moseidveien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00 65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kontakt@tekb.no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www.tekb.no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830 154 582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TEKNISKBUREAU AS</a:t>
            </a:r>
          </a:p>
        </p:txBody>
      </p:sp>
    </p:spTree>
  </p:cSld>
  <p:clrMapOvr>
    <a:masterClrMapping xmlns:a="http://schemas.openxmlformats.org/drawingml/2006/main"/>
  </p:clrMapOvr>
</p:sld>
</file>