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228ce6584b4469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845ddbd1fe4f89"/>
  </p:sldMasterIdLst>
  <p:sldIdLst>
    <p:sldId xmlns:r="http://schemas.openxmlformats.org/officeDocument/2006/relationships" id="256" r:id="R1d28941d7e3d4275"/>
    <p:sldId xmlns:r="http://schemas.openxmlformats.org/officeDocument/2006/relationships" id="257" r:id="R02c8e3a634174de2"/>
    <p:sldId xmlns:r="http://schemas.openxmlformats.org/officeDocument/2006/relationships" id="258" r:id="Rf0250452e17949f6"/>
    <p:sldId xmlns:r="http://schemas.openxmlformats.org/officeDocument/2006/relationships" id="259" r:id="Rb7ca59e239224447"/>
    <p:sldId xmlns:r="http://schemas.openxmlformats.org/officeDocument/2006/relationships" id="260" r:id="Rd0d855b55b354268"/>
    <p:sldId xmlns:r="http://schemas.openxmlformats.org/officeDocument/2006/relationships" id="261" r:id="Rde19f7ce07784361"/>
    <p:sldId xmlns:r="http://schemas.openxmlformats.org/officeDocument/2006/relationships" id="262" r:id="Ra118ef610fe64f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845ddbd1fe4f89" /><Relationship Type="http://schemas.openxmlformats.org/officeDocument/2006/relationships/slide" Target="/ppt/slides/slide1.xml" Id="R1d28941d7e3d4275" /><Relationship Type="http://schemas.openxmlformats.org/officeDocument/2006/relationships/slide" Target="/ppt/slides/slide2.xml" Id="R02c8e3a634174de2" /><Relationship Type="http://schemas.openxmlformats.org/officeDocument/2006/relationships/slide" Target="/ppt/slides/slide3.xml" Id="Rf0250452e17949f6" /><Relationship Type="http://schemas.openxmlformats.org/officeDocument/2006/relationships/slide" Target="/ppt/slides/slide4.xml" Id="Rb7ca59e239224447" /><Relationship Type="http://schemas.openxmlformats.org/officeDocument/2006/relationships/slide" Target="/ppt/slides/slide5.xml" Id="Rd0d855b55b354268" /><Relationship Type="http://schemas.openxmlformats.org/officeDocument/2006/relationships/slide" Target="/ppt/slides/slide6.xml" Id="Rde19f7ce07784361" /><Relationship Type="http://schemas.openxmlformats.org/officeDocument/2006/relationships/slide" Target="/ppt/slides/slide7.xml" Id="Ra118ef610fe64f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c89502a46a4d9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50d6a2baf54141" /><Relationship Type="http://schemas.openxmlformats.org/officeDocument/2006/relationships/theme" Target="/ppt/slideMasters/theme/theme1.xml" Id="R601ac9a725ac42f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750d6a2baf541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a9ddfa9d0f473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5f06fe6cda49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83903b51d5454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beb2b2f6e2420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996ee6ba6b43e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add371301b4de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c3b646bc714c7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GLOBAL AFRO SHOP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GLOBAL AFRO SHOP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GLOBAL AFRO SHOP AS ble etablert [år] og holder til i Gol.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GLOBAL AFRO SHOP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GLOBAL AFRO SHOP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GLOBAL AFRO SHOP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3 119 424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−108 420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−110 450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155 717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518 009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GLOBAL AFRO SHOP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TESFAMICHAEL ABRAHAM H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ZEREZGI TESFAI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GLOBAL AFRO SHOP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Sentrumsvegen 68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3550 Gol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830 130 462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GLOBAL AFRO SHOP AS</a:t>
            </a:r>
          </a:p>
        </p:txBody>
      </p:sp>
    </p:spTree>
  </p:cSld>
  <p:clrMapOvr>
    <a:masterClrMapping xmlns:a="http://schemas.openxmlformats.org/drawingml/2006/main"/>
  </p:clrMapOvr>
</p:sld>
</file>