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6fdbdea0de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93914fae34517"/>
  </p:sldMasterIdLst>
  <p:sldIdLst>
    <p:sldId xmlns:r="http://schemas.openxmlformats.org/officeDocument/2006/relationships" id="256" r:id="R77cfb4e279c94ebd"/>
    <p:sldId xmlns:r="http://schemas.openxmlformats.org/officeDocument/2006/relationships" id="257" r:id="R36f5ea4428ed4cf7"/>
    <p:sldId xmlns:r="http://schemas.openxmlformats.org/officeDocument/2006/relationships" id="258" r:id="R07cbd155d97d44ab"/>
    <p:sldId xmlns:r="http://schemas.openxmlformats.org/officeDocument/2006/relationships" id="259" r:id="Rfaa46151ecb141e3"/>
    <p:sldId xmlns:r="http://schemas.openxmlformats.org/officeDocument/2006/relationships" id="260" r:id="Rcfca39229e2d42c2"/>
    <p:sldId xmlns:r="http://schemas.openxmlformats.org/officeDocument/2006/relationships" id="261" r:id="R52f09d1768b54592"/>
    <p:sldId xmlns:r="http://schemas.openxmlformats.org/officeDocument/2006/relationships" id="262" r:id="R922d45ca9c9747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93914fae34517" /><Relationship Type="http://schemas.openxmlformats.org/officeDocument/2006/relationships/slide" Target="/ppt/slides/slide1.xml" Id="R77cfb4e279c94ebd" /><Relationship Type="http://schemas.openxmlformats.org/officeDocument/2006/relationships/slide" Target="/ppt/slides/slide2.xml" Id="R36f5ea4428ed4cf7" /><Relationship Type="http://schemas.openxmlformats.org/officeDocument/2006/relationships/slide" Target="/ppt/slides/slide3.xml" Id="R07cbd155d97d44ab" /><Relationship Type="http://schemas.openxmlformats.org/officeDocument/2006/relationships/slide" Target="/ppt/slides/slide4.xml" Id="Rfaa46151ecb141e3" /><Relationship Type="http://schemas.openxmlformats.org/officeDocument/2006/relationships/slide" Target="/ppt/slides/slide5.xml" Id="Rcfca39229e2d42c2" /><Relationship Type="http://schemas.openxmlformats.org/officeDocument/2006/relationships/slide" Target="/ppt/slides/slide6.xml" Id="R52f09d1768b54592" /><Relationship Type="http://schemas.openxmlformats.org/officeDocument/2006/relationships/slide" Target="/ppt/slides/slide7.xml" Id="R922d45ca9c9747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822837e72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a41e12f6d41db" /><Relationship Type="http://schemas.openxmlformats.org/officeDocument/2006/relationships/theme" Target="/ppt/slideMasters/theme/theme1.xml" Id="Rbb8fd98a642c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a41e12f6d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0ac6de1a1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54c7522b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9f5e6f76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c1529ae83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fd7048de5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5aba29518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3779bfc5d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PALIN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RISNES PAAL JONN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830 106 782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PALIN HOLDING AS</a:t>
            </a:r>
          </a:p>
        </p:txBody>
      </p:sp>
    </p:spTree>
  </p:cSld>
  <p:clrMapOvr>
    <a:masterClrMapping xmlns:a="http://schemas.openxmlformats.org/drawingml/2006/main"/>
  </p:clrMapOvr>
</p:sld>
</file>