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af7c693601c4dd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9a2116192e64edb"/>
  </p:sldMasterIdLst>
  <p:sldIdLst>
    <p:sldId xmlns:r="http://schemas.openxmlformats.org/officeDocument/2006/relationships" id="256" r:id="R76e4e969a85a4bae"/>
    <p:sldId xmlns:r="http://schemas.openxmlformats.org/officeDocument/2006/relationships" id="257" r:id="R5c67d717dea94f6e"/>
    <p:sldId xmlns:r="http://schemas.openxmlformats.org/officeDocument/2006/relationships" id="258" r:id="R0ddd681e604844e9"/>
    <p:sldId xmlns:r="http://schemas.openxmlformats.org/officeDocument/2006/relationships" id="259" r:id="R7d1970b21098483a"/>
    <p:sldId xmlns:r="http://schemas.openxmlformats.org/officeDocument/2006/relationships" id="260" r:id="Ra18ea5dfea71473d"/>
    <p:sldId xmlns:r="http://schemas.openxmlformats.org/officeDocument/2006/relationships" id="261" r:id="R0de8dee4f31b4fc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9a2116192e64edb" /><Relationship Type="http://schemas.openxmlformats.org/officeDocument/2006/relationships/slide" Target="/ppt/slides/slide1.xml" Id="R76e4e969a85a4bae" /><Relationship Type="http://schemas.openxmlformats.org/officeDocument/2006/relationships/slide" Target="/ppt/slides/slide2.xml" Id="R5c67d717dea94f6e" /><Relationship Type="http://schemas.openxmlformats.org/officeDocument/2006/relationships/slide" Target="/ppt/slides/slide3.xml" Id="R0ddd681e604844e9" /><Relationship Type="http://schemas.openxmlformats.org/officeDocument/2006/relationships/slide" Target="/ppt/slides/slide4.xml" Id="R7d1970b21098483a" /><Relationship Type="http://schemas.openxmlformats.org/officeDocument/2006/relationships/slide" Target="/ppt/slides/slide5.xml" Id="Ra18ea5dfea71473d" /><Relationship Type="http://schemas.openxmlformats.org/officeDocument/2006/relationships/slide" Target="/ppt/slides/slide6.xml" Id="R0de8dee4f31b4fc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c3e951625214ea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c1a549a5514eeb" /><Relationship Type="http://schemas.openxmlformats.org/officeDocument/2006/relationships/theme" Target="/ppt/slideMasters/theme/theme1.xml" Id="R2e565eb2feff44e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dc1a549a5514ee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bc1e81db4643f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f27b2069574f7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fd9af5fc964f2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a9fb6705714db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d968ed9dae42d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8e3d1b863249b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ENTREPRENØR JOSTEIN OEN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ENTREPRENØR JOSTEIN OEN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ENTREPRENØR JOSTEIN OEN AS ble etablert [år] og holder til i Rong.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ENTREPRENØR JOSTEIN OEN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ENTREPRENØR JOSTEIN OEN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ENTREPRENØR JOSTEIN OEN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JOSTEIN OEN INVEST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ENTREPRENØR JOSTEIN OEN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Skjoldingsneset 65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5337 Rong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830 105 492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ENTREPRENØR JOSTEIN OEN AS</a:t>
            </a:r>
          </a:p>
        </p:txBody>
      </p:sp>
    </p:spTree>
  </p:cSld>
  <p:clrMapOvr>
    <a:masterClrMapping xmlns:a="http://schemas.openxmlformats.org/drawingml/2006/main"/>
  </p:clrMapOvr>
</p:sld>
</file>