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dfa09ba09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769464dcf48b9"/>
  </p:sldMasterIdLst>
  <p:sldIdLst>
    <p:sldId xmlns:r="http://schemas.openxmlformats.org/officeDocument/2006/relationships" id="256" r:id="R1d1fd34017a24c99"/>
    <p:sldId xmlns:r="http://schemas.openxmlformats.org/officeDocument/2006/relationships" id="257" r:id="Rc61459d566904d78"/>
    <p:sldId xmlns:r="http://schemas.openxmlformats.org/officeDocument/2006/relationships" id="258" r:id="R8ecb944d1ad14fb0"/>
    <p:sldId xmlns:r="http://schemas.openxmlformats.org/officeDocument/2006/relationships" id="259" r:id="R1a8e7332f2bc4b0f"/>
    <p:sldId xmlns:r="http://schemas.openxmlformats.org/officeDocument/2006/relationships" id="260" r:id="R0422f2805f654900"/>
    <p:sldId xmlns:r="http://schemas.openxmlformats.org/officeDocument/2006/relationships" id="261" r:id="R753dec7980ba4ca1"/>
    <p:sldId xmlns:r="http://schemas.openxmlformats.org/officeDocument/2006/relationships" id="262" r:id="R604663b2a51d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769464dcf48b9" /><Relationship Type="http://schemas.openxmlformats.org/officeDocument/2006/relationships/slide" Target="/ppt/slides/slide1.xml" Id="R1d1fd34017a24c99" /><Relationship Type="http://schemas.openxmlformats.org/officeDocument/2006/relationships/slide" Target="/ppt/slides/slide2.xml" Id="Rc61459d566904d78" /><Relationship Type="http://schemas.openxmlformats.org/officeDocument/2006/relationships/slide" Target="/ppt/slides/slide3.xml" Id="R8ecb944d1ad14fb0" /><Relationship Type="http://schemas.openxmlformats.org/officeDocument/2006/relationships/slide" Target="/ppt/slides/slide4.xml" Id="R1a8e7332f2bc4b0f" /><Relationship Type="http://schemas.openxmlformats.org/officeDocument/2006/relationships/slide" Target="/ppt/slides/slide5.xml" Id="R0422f2805f654900" /><Relationship Type="http://schemas.openxmlformats.org/officeDocument/2006/relationships/slide" Target="/ppt/slides/slide6.xml" Id="R753dec7980ba4ca1" /><Relationship Type="http://schemas.openxmlformats.org/officeDocument/2006/relationships/slide" Target="/ppt/slides/slide7.xml" Id="R604663b2a51d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27736c35649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27ea3b944682" /><Relationship Type="http://schemas.openxmlformats.org/officeDocument/2006/relationships/theme" Target="/ppt/slideMasters/theme/theme1.xml" Id="R13a70c6a50fe48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727ea3b94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09704526844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f6df1ec53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5276b31d4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c51dd382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eb11e1467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c6a3764b7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ceba5eed242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HERMAN BAGGERS GATE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 BAGGERS GATE 12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7 486 571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CLAUSSEN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830 100 032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HERMAN BAGGERS GATE 12 AS</a:t>
            </a:r>
          </a:p>
        </p:txBody>
      </p:sp>
    </p:spTree>
  </p:cSld>
  <p:clrMapOvr>
    <a:masterClrMapping xmlns:a="http://schemas.openxmlformats.org/drawingml/2006/main"/>
  </p:clrMapOvr>
</p:sld>
</file>