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d9f01e812c4e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4aa81dc3204517"/>
  </p:sldMasterIdLst>
  <p:sldIdLst>
    <p:sldId xmlns:r="http://schemas.openxmlformats.org/officeDocument/2006/relationships" id="256" r:id="Rfdfa6f22476643ca"/>
    <p:sldId xmlns:r="http://schemas.openxmlformats.org/officeDocument/2006/relationships" id="257" r:id="Ra16e745e726a4751"/>
    <p:sldId xmlns:r="http://schemas.openxmlformats.org/officeDocument/2006/relationships" id="258" r:id="Rd68937513e814ff2"/>
    <p:sldId xmlns:r="http://schemas.openxmlformats.org/officeDocument/2006/relationships" id="259" r:id="R8fed44b035904d3b"/>
    <p:sldId xmlns:r="http://schemas.openxmlformats.org/officeDocument/2006/relationships" id="260" r:id="R91cf659af0d14bce"/>
    <p:sldId xmlns:r="http://schemas.openxmlformats.org/officeDocument/2006/relationships" id="261" r:id="R657c5181e2fa4d7f"/>
    <p:sldId xmlns:r="http://schemas.openxmlformats.org/officeDocument/2006/relationships" id="262" r:id="Ra9313df67b7c47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4aa81dc3204517" /><Relationship Type="http://schemas.openxmlformats.org/officeDocument/2006/relationships/slide" Target="/ppt/slides/slide1.xml" Id="Rfdfa6f22476643ca" /><Relationship Type="http://schemas.openxmlformats.org/officeDocument/2006/relationships/slide" Target="/ppt/slides/slide2.xml" Id="Ra16e745e726a4751" /><Relationship Type="http://schemas.openxmlformats.org/officeDocument/2006/relationships/slide" Target="/ppt/slides/slide3.xml" Id="Rd68937513e814ff2" /><Relationship Type="http://schemas.openxmlformats.org/officeDocument/2006/relationships/slide" Target="/ppt/slides/slide4.xml" Id="R8fed44b035904d3b" /><Relationship Type="http://schemas.openxmlformats.org/officeDocument/2006/relationships/slide" Target="/ppt/slides/slide5.xml" Id="R91cf659af0d14bce" /><Relationship Type="http://schemas.openxmlformats.org/officeDocument/2006/relationships/slide" Target="/ppt/slides/slide6.xml" Id="R657c5181e2fa4d7f" /><Relationship Type="http://schemas.openxmlformats.org/officeDocument/2006/relationships/slide" Target="/ppt/slides/slide7.xml" Id="Ra9313df67b7c47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6facda50f4c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0f12a5163453f" /><Relationship Type="http://schemas.openxmlformats.org/officeDocument/2006/relationships/theme" Target="/ppt/slideMasters/theme/theme1.xml" Id="Rebed0cb71ee24d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e0f12a516345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5a030b9e343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2d3a40d6947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2684e17c54b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0da5062474f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1a920547f46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43b3f8aa94c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6f7d11d634f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FARM FOOD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FARM FOOD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FARM FOOD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FARM FOOD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FARM FOOD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FARM FOOD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1 672 127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−1 150 803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−2 263 269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−2 016 253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155 909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FARM FOOD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WEERD BEHEER B.V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 HOLDING AS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R HOLDING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FARM FOOD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830 095 942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FARM FOOD NORGE AS</a:t>
            </a:r>
          </a:p>
        </p:txBody>
      </p:sp>
    </p:spTree>
  </p:cSld>
  <p:clrMapOvr>
    <a:masterClrMapping xmlns:a="http://schemas.openxmlformats.org/drawingml/2006/main"/>
  </p:clrMapOvr>
</p:sld>
</file>