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6b21b20de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09949fa09446f"/>
  </p:sldMasterIdLst>
  <p:sldIdLst>
    <p:sldId xmlns:r="http://schemas.openxmlformats.org/officeDocument/2006/relationships" id="256" r:id="R58aa16c09ed74252"/>
    <p:sldId xmlns:r="http://schemas.openxmlformats.org/officeDocument/2006/relationships" id="257" r:id="Rcb245c5d8b9345c3"/>
    <p:sldId xmlns:r="http://schemas.openxmlformats.org/officeDocument/2006/relationships" id="258" r:id="R3262eea4fedd4b94"/>
    <p:sldId xmlns:r="http://schemas.openxmlformats.org/officeDocument/2006/relationships" id="259" r:id="R477846e019d545c6"/>
    <p:sldId xmlns:r="http://schemas.openxmlformats.org/officeDocument/2006/relationships" id="260" r:id="Red2fa32a12644a42"/>
    <p:sldId xmlns:r="http://schemas.openxmlformats.org/officeDocument/2006/relationships" id="261" r:id="R8ca135a0617b4e0d"/>
    <p:sldId xmlns:r="http://schemas.openxmlformats.org/officeDocument/2006/relationships" id="262" r:id="Rdb8dd991174547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09949fa09446f" /><Relationship Type="http://schemas.openxmlformats.org/officeDocument/2006/relationships/slide" Target="/ppt/slides/slide1.xml" Id="R58aa16c09ed74252" /><Relationship Type="http://schemas.openxmlformats.org/officeDocument/2006/relationships/slide" Target="/ppt/slides/slide2.xml" Id="Rcb245c5d8b9345c3" /><Relationship Type="http://schemas.openxmlformats.org/officeDocument/2006/relationships/slide" Target="/ppt/slides/slide3.xml" Id="R3262eea4fedd4b94" /><Relationship Type="http://schemas.openxmlformats.org/officeDocument/2006/relationships/slide" Target="/ppt/slides/slide4.xml" Id="R477846e019d545c6" /><Relationship Type="http://schemas.openxmlformats.org/officeDocument/2006/relationships/slide" Target="/ppt/slides/slide5.xml" Id="Red2fa32a12644a42" /><Relationship Type="http://schemas.openxmlformats.org/officeDocument/2006/relationships/slide" Target="/ppt/slides/slide6.xml" Id="R8ca135a0617b4e0d" /><Relationship Type="http://schemas.openxmlformats.org/officeDocument/2006/relationships/slide" Target="/ppt/slides/slide7.xml" Id="Rdb8dd991174547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5ab10da9c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43c1dfd3c41c9" /><Relationship Type="http://schemas.openxmlformats.org/officeDocument/2006/relationships/theme" Target="/ppt/slideMasters/theme/theme1.xml" Id="Rb43bfc7d30a5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43c1dfd3c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94abfc137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04e5e1b8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6ea616d7f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34113f04548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6d8a9a569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42e146dc46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c83ab091540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DRG INVEST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GJØSUND DANIEL-ELIAS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Skarteigane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830 084 312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