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d8c494f806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31da2c02d441c9"/>
  </p:sldMasterIdLst>
  <p:sldIdLst>
    <p:sldId xmlns:r="http://schemas.openxmlformats.org/officeDocument/2006/relationships" id="256" r:id="Rd8dfa18f65924935"/>
    <p:sldId xmlns:r="http://schemas.openxmlformats.org/officeDocument/2006/relationships" id="257" r:id="R6813567e349c441e"/>
    <p:sldId xmlns:r="http://schemas.openxmlformats.org/officeDocument/2006/relationships" id="258" r:id="R4185297c4b664250"/>
    <p:sldId xmlns:r="http://schemas.openxmlformats.org/officeDocument/2006/relationships" id="259" r:id="Rfdb0de4446734a8c"/>
    <p:sldId xmlns:r="http://schemas.openxmlformats.org/officeDocument/2006/relationships" id="260" r:id="Ra8bcf42f6cc944c7"/>
    <p:sldId xmlns:r="http://schemas.openxmlformats.org/officeDocument/2006/relationships" id="261" r:id="R27321db2e6ae4384"/>
    <p:sldId xmlns:r="http://schemas.openxmlformats.org/officeDocument/2006/relationships" id="262" r:id="R16911e650b1141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1da2c02d441c9" /><Relationship Type="http://schemas.openxmlformats.org/officeDocument/2006/relationships/slide" Target="/ppt/slides/slide1.xml" Id="Rd8dfa18f65924935" /><Relationship Type="http://schemas.openxmlformats.org/officeDocument/2006/relationships/slide" Target="/ppt/slides/slide2.xml" Id="R6813567e349c441e" /><Relationship Type="http://schemas.openxmlformats.org/officeDocument/2006/relationships/slide" Target="/ppt/slides/slide3.xml" Id="R4185297c4b664250" /><Relationship Type="http://schemas.openxmlformats.org/officeDocument/2006/relationships/slide" Target="/ppt/slides/slide4.xml" Id="Rfdb0de4446734a8c" /><Relationship Type="http://schemas.openxmlformats.org/officeDocument/2006/relationships/slide" Target="/ppt/slides/slide5.xml" Id="Ra8bcf42f6cc944c7" /><Relationship Type="http://schemas.openxmlformats.org/officeDocument/2006/relationships/slide" Target="/ppt/slides/slide6.xml" Id="R27321db2e6ae4384" /><Relationship Type="http://schemas.openxmlformats.org/officeDocument/2006/relationships/slide" Target="/ppt/slides/slide7.xml" Id="R16911e650b1141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020c4b3b9247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cfee9610d4bfe" /><Relationship Type="http://schemas.openxmlformats.org/officeDocument/2006/relationships/theme" Target="/ppt/slideMasters/theme/theme1.xml" Id="Rce8be31a3df448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cfee9610d4b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2448aaa424e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8ea70f76841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e5f5b819d4c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2f8c8aa1d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2c52828b94e2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9dba53b2a4a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f40e8f0764a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PETER HEPSØ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 REDERI AS ble etablert [år] og holder til i Steinsdalen.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141 405 347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37 508 251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24 707 375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113 470 076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429 867 775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HEPSØ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Peter Hepsøs vei 69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7740 Steinsdalen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57 83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830 070 982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PETER HEPSØ REDERI AS</a:t>
            </a:r>
          </a:p>
        </p:txBody>
      </p:sp>
    </p:spTree>
  </p:cSld>
  <p:clrMapOvr>
    <a:masterClrMapping xmlns:a="http://schemas.openxmlformats.org/drawingml/2006/main"/>
  </p:clrMapOvr>
</p:sld>
</file>