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b8242868c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53425d50e4cf0"/>
  </p:sldMasterIdLst>
  <p:sldIdLst>
    <p:sldId xmlns:r="http://schemas.openxmlformats.org/officeDocument/2006/relationships" id="256" r:id="R1e76f96be8f645aa"/>
    <p:sldId xmlns:r="http://schemas.openxmlformats.org/officeDocument/2006/relationships" id="257" r:id="R41e6110567c04701"/>
    <p:sldId xmlns:r="http://schemas.openxmlformats.org/officeDocument/2006/relationships" id="258" r:id="R9a8271dfbfd04ea9"/>
    <p:sldId xmlns:r="http://schemas.openxmlformats.org/officeDocument/2006/relationships" id="259" r:id="R09678e0b8c8a4a53"/>
    <p:sldId xmlns:r="http://schemas.openxmlformats.org/officeDocument/2006/relationships" id="260" r:id="Ra91aeb52621b4060"/>
    <p:sldId xmlns:r="http://schemas.openxmlformats.org/officeDocument/2006/relationships" id="261" r:id="R29f23f34d36b48b3"/>
    <p:sldId xmlns:r="http://schemas.openxmlformats.org/officeDocument/2006/relationships" id="262" r:id="Rdfa89795804d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53425d50e4cf0" /><Relationship Type="http://schemas.openxmlformats.org/officeDocument/2006/relationships/slide" Target="/ppt/slides/slide1.xml" Id="R1e76f96be8f645aa" /><Relationship Type="http://schemas.openxmlformats.org/officeDocument/2006/relationships/slide" Target="/ppt/slides/slide2.xml" Id="R41e6110567c04701" /><Relationship Type="http://schemas.openxmlformats.org/officeDocument/2006/relationships/slide" Target="/ppt/slides/slide3.xml" Id="R9a8271dfbfd04ea9" /><Relationship Type="http://schemas.openxmlformats.org/officeDocument/2006/relationships/slide" Target="/ppt/slides/slide4.xml" Id="R09678e0b8c8a4a53" /><Relationship Type="http://schemas.openxmlformats.org/officeDocument/2006/relationships/slide" Target="/ppt/slides/slide5.xml" Id="Ra91aeb52621b4060" /><Relationship Type="http://schemas.openxmlformats.org/officeDocument/2006/relationships/slide" Target="/ppt/slides/slide6.xml" Id="R29f23f34d36b48b3" /><Relationship Type="http://schemas.openxmlformats.org/officeDocument/2006/relationships/slide" Target="/ppt/slides/slide7.xml" Id="Rdfa89795804d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4f47209e040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85be3579b476e" /><Relationship Type="http://schemas.openxmlformats.org/officeDocument/2006/relationships/theme" Target="/ppt/slideMasters/theme/theme1.xml" Id="R2174f09f8107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85be3579b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c8658b80c4d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70ec538ce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e0c886aa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400517951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56a7908da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3cdaf7624f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3f7f95e6341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SCHJELDERUP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SCHJELDERUP ARKITEKTUR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1 482 037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SCHJELDERUP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830 070 842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SCHJELDERUP ARKITEKTUR AS</a:t>
            </a:r>
          </a:p>
        </p:txBody>
      </p:sp>
    </p:spTree>
  </p:cSld>
  <p:clrMapOvr>
    <a:masterClrMapping xmlns:a="http://schemas.openxmlformats.org/drawingml/2006/main"/>
  </p:clrMapOvr>
</p:sld>
</file>