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f878e112464a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3b166645b44e27"/>
  </p:sldMasterIdLst>
  <p:sldIdLst>
    <p:sldId xmlns:r="http://schemas.openxmlformats.org/officeDocument/2006/relationships" id="256" r:id="R20951b82234c4528"/>
    <p:sldId xmlns:r="http://schemas.openxmlformats.org/officeDocument/2006/relationships" id="257" r:id="R075b677b20124fe7"/>
    <p:sldId xmlns:r="http://schemas.openxmlformats.org/officeDocument/2006/relationships" id="258" r:id="Rca647c66ff304b03"/>
    <p:sldId xmlns:r="http://schemas.openxmlformats.org/officeDocument/2006/relationships" id="259" r:id="Rda53c1d4cfb2420b"/>
    <p:sldId xmlns:r="http://schemas.openxmlformats.org/officeDocument/2006/relationships" id="260" r:id="Rc4b28df73a2f4ba1"/>
    <p:sldId xmlns:r="http://schemas.openxmlformats.org/officeDocument/2006/relationships" id="261" r:id="R23448601bd2340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3b166645b44e27" /><Relationship Type="http://schemas.openxmlformats.org/officeDocument/2006/relationships/slide" Target="/ppt/slides/slide1.xml" Id="R20951b82234c4528" /><Relationship Type="http://schemas.openxmlformats.org/officeDocument/2006/relationships/slide" Target="/ppt/slides/slide2.xml" Id="R075b677b20124fe7" /><Relationship Type="http://schemas.openxmlformats.org/officeDocument/2006/relationships/slide" Target="/ppt/slides/slide3.xml" Id="Rca647c66ff304b03" /><Relationship Type="http://schemas.openxmlformats.org/officeDocument/2006/relationships/slide" Target="/ppt/slides/slide4.xml" Id="Rda53c1d4cfb2420b" /><Relationship Type="http://schemas.openxmlformats.org/officeDocument/2006/relationships/slide" Target="/ppt/slides/slide5.xml" Id="Rc4b28df73a2f4ba1" /><Relationship Type="http://schemas.openxmlformats.org/officeDocument/2006/relationships/slide" Target="/ppt/slides/slide6.xml" Id="R23448601bd2340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8bd8d4f76048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d8647cfb54751" /><Relationship Type="http://schemas.openxmlformats.org/officeDocument/2006/relationships/theme" Target="/ppt/slideMasters/theme/theme1.xml" Id="Re2fa8d04826048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ad8647cfb547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24991479c42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2c426796a46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526b8254c45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c1f4b18d544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d29e0655f4a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b96cb07d942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SCHJELDERUP ARKITEKTUR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SCHJELDERUP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SCHJELDERUP ARKITEKTUR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SCHJELDERUP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SCHJELDERUP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SCHJELDERUP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VINKEL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SCHJELDERUP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Hetlandsgata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830 070 842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SCHJELDERUP ARKITEKTUR AS</a:t>
            </a:r>
          </a:p>
        </p:txBody>
      </p:sp>
    </p:spTree>
  </p:cSld>
  <p:clrMapOvr>
    <a:masterClrMapping xmlns:a="http://schemas.openxmlformats.org/drawingml/2006/main"/>
  </p:clrMapOvr>
</p:sld>
</file>