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74cdf5920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7642bb8c944fb"/>
  </p:sldMasterIdLst>
  <p:sldIdLst>
    <p:sldId xmlns:r="http://schemas.openxmlformats.org/officeDocument/2006/relationships" id="256" r:id="Rf7d91256ab724254"/>
    <p:sldId xmlns:r="http://schemas.openxmlformats.org/officeDocument/2006/relationships" id="257" r:id="Rd793b781a1db4582"/>
    <p:sldId xmlns:r="http://schemas.openxmlformats.org/officeDocument/2006/relationships" id="258" r:id="R53dcc9bb64b24831"/>
    <p:sldId xmlns:r="http://schemas.openxmlformats.org/officeDocument/2006/relationships" id="259" r:id="R7688666ba6ec456d"/>
    <p:sldId xmlns:r="http://schemas.openxmlformats.org/officeDocument/2006/relationships" id="260" r:id="R7b98f4c1611e440d"/>
    <p:sldId xmlns:r="http://schemas.openxmlformats.org/officeDocument/2006/relationships" id="261" r:id="Rf7a531b77f3c4bac"/>
    <p:sldId xmlns:r="http://schemas.openxmlformats.org/officeDocument/2006/relationships" id="262" r:id="R93d67f40d7e6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7642bb8c944fb" /><Relationship Type="http://schemas.openxmlformats.org/officeDocument/2006/relationships/slide" Target="/ppt/slides/slide1.xml" Id="Rf7d91256ab724254" /><Relationship Type="http://schemas.openxmlformats.org/officeDocument/2006/relationships/slide" Target="/ppt/slides/slide2.xml" Id="Rd793b781a1db4582" /><Relationship Type="http://schemas.openxmlformats.org/officeDocument/2006/relationships/slide" Target="/ppt/slides/slide3.xml" Id="R53dcc9bb64b24831" /><Relationship Type="http://schemas.openxmlformats.org/officeDocument/2006/relationships/slide" Target="/ppt/slides/slide4.xml" Id="R7688666ba6ec456d" /><Relationship Type="http://schemas.openxmlformats.org/officeDocument/2006/relationships/slide" Target="/ppt/slides/slide5.xml" Id="R7b98f4c1611e440d" /><Relationship Type="http://schemas.openxmlformats.org/officeDocument/2006/relationships/slide" Target="/ppt/slides/slide6.xml" Id="Rf7a531b77f3c4bac" /><Relationship Type="http://schemas.openxmlformats.org/officeDocument/2006/relationships/slide" Target="/ppt/slides/slide7.xml" Id="R93d67f40d7e6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68180e491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37fbfcf34541" /><Relationship Type="http://schemas.openxmlformats.org/officeDocument/2006/relationships/theme" Target="/ppt/slideMasters/theme/theme1.xml" Id="R5ec98b1b72ea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9237fbfcf3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92da07d5e48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4cc146cb5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4030a2ef247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3252d93b3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2f353d1e84c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1e2d5630444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39ddb10d544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GENTLE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GENTLE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GAUSETVIK BENDIK ØVERLI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BRUNVOLL ANDREAS KVERNMO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Myrabakken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830 053 662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GENTLE AS</a:t>
            </a:r>
          </a:p>
        </p:txBody>
      </p:sp>
    </p:spTree>
  </p:cSld>
  <p:clrMapOvr>
    <a:masterClrMapping xmlns:a="http://schemas.openxmlformats.org/drawingml/2006/main"/>
  </p:clrMapOvr>
</p:sld>
</file>