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a0ed008c0c4b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97d8b7b889464e"/>
  </p:sldMasterIdLst>
  <p:sldIdLst>
    <p:sldId xmlns:r="http://schemas.openxmlformats.org/officeDocument/2006/relationships" id="256" r:id="R2162e19c2ba44ea9"/>
    <p:sldId xmlns:r="http://schemas.openxmlformats.org/officeDocument/2006/relationships" id="257" r:id="R3e6cd04595c047ff"/>
    <p:sldId xmlns:r="http://schemas.openxmlformats.org/officeDocument/2006/relationships" id="258" r:id="R921a3f6e130d45ab"/>
    <p:sldId xmlns:r="http://schemas.openxmlformats.org/officeDocument/2006/relationships" id="259" r:id="R0a3d931280594efa"/>
    <p:sldId xmlns:r="http://schemas.openxmlformats.org/officeDocument/2006/relationships" id="260" r:id="R58229ec8b0cd434c"/>
    <p:sldId xmlns:r="http://schemas.openxmlformats.org/officeDocument/2006/relationships" id="261" r:id="R6c78f3a29b1e4b53"/>
    <p:sldId xmlns:r="http://schemas.openxmlformats.org/officeDocument/2006/relationships" id="262" r:id="R961860ba001d44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97d8b7b889464e" /><Relationship Type="http://schemas.openxmlformats.org/officeDocument/2006/relationships/slide" Target="/ppt/slides/slide1.xml" Id="R2162e19c2ba44ea9" /><Relationship Type="http://schemas.openxmlformats.org/officeDocument/2006/relationships/slide" Target="/ppt/slides/slide2.xml" Id="R3e6cd04595c047ff" /><Relationship Type="http://schemas.openxmlformats.org/officeDocument/2006/relationships/slide" Target="/ppt/slides/slide3.xml" Id="R921a3f6e130d45ab" /><Relationship Type="http://schemas.openxmlformats.org/officeDocument/2006/relationships/slide" Target="/ppt/slides/slide4.xml" Id="R0a3d931280594efa" /><Relationship Type="http://schemas.openxmlformats.org/officeDocument/2006/relationships/slide" Target="/ppt/slides/slide5.xml" Id="R58229ec8b0cd434c" /><Relationship Type="http://schemas.openxmlformats.org/officeDocument/2006/relationships/slide" Target="/ppt/slides/slide6.xml" Id="R6c78f3a29b1e4b53" /><Relationship Type="http://schemas.openxmlformats.org/officeDocument/2006/relationships/slide" Target="/ppt/slides/slide7.xml" Id="R961860ba001d44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04d87213934b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3e152af314451" /><Relationship Type="http://schemas.openxmlformats.org/officeDocument/2006/relationships/theme" Target="/ppt/slideMasters/theme/theme1.xml" Id="R1a79b3aeeca34d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23e152af3144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5c0b92a4a40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3488d95cb45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a66c916b24c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743ace9ed46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9620065f441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506f28a8c44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df1501ff848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KARLSEN MEKANISKE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KARLSEN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MEKANISKE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KARLSEN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KARLSEN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KARLSEN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4 119 244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−613 159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−612 960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−293 518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1 660 546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KARLSEN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KMK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KARLSEN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Ørebekkveien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1747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830 024 042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KARLSEN MEKANISKE AS</a:t>
            </a:r>
          </a:p>
        </p:txBody>
      </p:sp>
    </p:spTree>
  </p:cSld>
  <p:clrMapOvr>
    <a:masterClrMapping xmlns:a="http://schemas.openxmlformats.org/drawingml/2006/main"/>
  </p:clrMapOvr>
</p:sld>
</file>