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19d8b77190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2afa98375465b"/>
  </p:sldMasterIdLst>
  <p:sldIdLst>
    <p:sldId xmlns:r="http://schemas.openxmlformats.org/officeDocument/2006/relationships" id="256" r:id="R6a444111f2b646a5"/>
    <p:sldId xmlns:r="http://schemas.openxmlformats.org/officeDocument/2006/relationships" id="257" r:id="R3fd7281041ce4dfc"/>
    <p:sldId xmlns:r="http://schemas.openxmlformats.org/officeDocument/2006/relationships" id="258" r:id="Rda1a335375b843e8"/>
    <p:sldId xmlns:r="http://schemas.openxmlformats.org/officeDocument/2006/relationships" id="259" r:id="R1c9dd2c501004212"/>
    <p:sldId xmlns:r="http://schemas.openxmlformats.org/officeDocument/2006/relationships" id="260" r:id="R93e403fbac084e6f"/>
    <p:sldId xmlns:r="http://schemas.openxmlformats.org/officeDocument/2006/relationships" id="261" r:id="R82a715b9d49740fe"/>
    <p:sldId xmlns:r="http://schemas.openxmlformats.org/officeDocument/2006/relationships" id="262" r:id="R6b59d91d1ebd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2afa98375465b" /><Relationship Type="http://schemas.openxmlformats.org/officeDocument/2006/relationships/slide" Target="/ppt/slides/slide1.xml" Id="R6a444111f2b646a5" /><Relationship Type="http://schemas.openxmlformats.org/officeDocument/2006/relationships/slide" Target="/ppt/slides/slide2.xml" Id="R3fd7281041ce4dfc" /><Relationship Type="http://schemas.openxmlformats.org/officeDocument/2006/relationships/slide" Target="/ppt/slides/slide3.xml" Id="Rda1a335375b843e8" /><Relationship Type="http://schemas.openxmlformats.org/officeDocument/2006/relationships/slide" Target="/ppt/slides/slide4.xml" Id="R1c9dd2c501004212" /><Relationship Type="http://schemas.openxmlformats.org/officeDocument/2006/relationships/slide" Target="/ppt/slides/slide5.xml" Id="R93e403fbac084e6f" /><Relationship Type="http://schemas.openxmlformats.org/officeDocument/2006/relationships/slide" Target="/ppt/slides/slide6.xml" Id="R82a715b9d49740fe" /><Relationship Type="http://schemas.openxmlformats.org/officeDocument/2006/relationships/slide" Target="/ppt/slides/slide7.xml" Id="R6b59d91d1ebd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b90cad5e0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e716f91604a52" /><Relationship Type="http://schemas.openxmlformats.org/officeDocument/2006/relationships/theme" Target="/ppt/slideMasters/theme/theme1.xml" Id="R8b9e9af0b355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e716f9160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2ec1b7454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bbc4a6a79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579444a5549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e0f375124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f03dc6c5b4f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d011b51a448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b4b39a413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H.O.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H.O.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OLAFSBYE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829 962 292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H.O. HOLDING AS</a:t>
            </a:r>
          </a:p>
        </p:txBody>
      </p:sp>
    </p:spTree>
  </p:cSld>
  <p:clrMapOvr>
    <a:masterClrMapping xmlns:a="http://schemas.openxmlformats.org/drawingml/2006/main"/>
  </p:clrMapOvr>
</p:sld>
</file>