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041e54945f44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56f3d9821e449a"/>
  </p:sldMasterIdLst>
  <p:sldIdLst>
    <p:sldId xmlns:r="http://schemas.openxmlformats.org/officeDocument/2006/relationships" id="256" r:id="Re69a1cff69c144ec"/>
    <p:sldId xmlns:r="http://schemas.openxmlformats.org/officeDocument/2006/relationships" id="257" r:id="Rbcdd28e0a7224011"/>
    <p:sldId xmlns:r="http://schemas.openxmlformats.org/officeDocument/2006/relationships" id="258" r:id="R348e0f9d32654fe9"/>
    <p:sldId xmlns:r="http://schemas.openxmlformats.org/officeDocument/2006/relationships" id="259" r:id="R0f3d768b194546c1"/>
    <p:sldId xmlns:r="http://schemas.openxmlformats.org/officeDocument/2006/relationships" id="260" r:id="R3b8865e9350a40f0"/>
    <p:sldId xmlns:r="http://schemas.openxmlformats.org/officeDocument/2006/relationships" id="261" r:id="R9aa6f6779c724708"/>
    <p:sldId xmlns:r="http://schemas.openxmlformats.org/officeDocument/2006/relationships" id="262" r:id="R5897a3fa591a44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56f3d9821e449a" /><Relationship Type="http://schemas.openxmlformats.org/officeDocument/2006/relationships/slide" Target="/ppt/slides/slide1.xml" Id="Re69a1cff69c144ec" /><Relationship Type="http://schemas.openxmlformats.org/officeDocument/2006/relationships/slide" Target="/ppt/slides/slide2.xml" Id="Rbcdd28e0a7224011" /><Relationship Type="http://schemas.openxmlformats.org/officeDocument/2006/relationships/slide" Target="/ppt/slides/slide3.xml" Id="R348e0f9d32654fe9" /><Relationship Type="http://schemas.openxmlformats.org/officeDocument/2006/relationships/slide" Target="/ppt/slides/slide4.xml" Id="R0f3d768b194546c1" /><Relationship Type="http://schemas.openxmlformats.org/officeDocument/2006/relationships/slide" Target="/ppt/slides/slide5.xml" Id="R3b8865e9350a40f0" /><Relationship Type="http://schemas.openxmlformats.org/officeDocument/2006/relationships/slide" Target="/ppt/slides/slide6.xml" Id="R9aa6f6779c724708" /><Relationship Type="http://schemas.openxmlformats.org/officeDocument/2006/relationships/slide" Target="/ppt/slides/slide7.xml" Id="R5897a3fa591a44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65d09c62574d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71df8630a4481" /><Relationship Type="http://schemas.openxmlformats.org/officeDocument/2006/relationships/theme" Target="/ppt/slideMasters/theme/theme1.xml" Id="Rabf649eb8ab645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e71df8630a44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57a0bb7e24f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df47a097a4d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0485b7b864a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c83d9f20f42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6d83b18d046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354f1cfbb4a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e5edba19247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KARAT VIN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KARAT VIN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KARAT VIN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KARAT VIN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KARAT VIN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KARAT VIN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783 588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278 318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KARAT VIN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EXOID VENTURE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NUMAQUEST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KARAT VIN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Fürstlia 27B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829 960 672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KARAT VIN AS</a:t>
            </a:r>
          </a:p>
        </p:txBody>
      </p:sp>
    </p:spTree>
  </p:cSld>
  <p:clrMapOvr>
    <a:masterClrMapping xmlns:a="http://schemas.openxmlformats.org/drawingml/2006/main"/>
  </p:clrMapOvr>
</p:sld>
</file>