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57abe1b72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56457fa1346dc"/>
  </p:sldMasterIdLst>
  <p:sldIdLst>
    <p:sldId xmlns:r="http://schemas.openxmlformats.org/officeDocument/2006/relationships" id="256" r:id="Rf4bdc2ea2c6a4aaa"/>
    <p:sldId xmlns:r="http://schemas.openxmlformats.org/officeDocument/2006/relationships" id="257" r:id="R3026e83c1ada44d4"/>
    <p:sldId xmlns:r="http://schemas.openxmlformats.org/officeDocument/2006/relationships" id="258" r:id="R663d7c20194e4d6b"/>
    <p:sldId xmlns:r="http://schemas.openxmlformats.org/officeDocument/2006/relationships" id="259" r:id="R78be1ad75022457a"/>
    <p:sldId xmlns:r="http://schemas.openxmlformats.org/officeDocument/2006/relationships" id="260" r:id="R5c044651d1234c53"/>
    <p:sldId xmlns:r="http://schemas.openxmlformats.org/officeDocument/2006/relationships" id="261" r:id="R8e931ce2677b476e"/>
    <p:sldId xmlns:r="http://schemas.openxmlformats.org/officeDocument/2006/relationships" id="262" r:id="R387310324765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56457fa1346dc" /><Relationship Type="http://schemas.openxmlformats.org/officeDocument/2006/relationships/slide" Target="/ppt/slides/slide1.xml" Id="Rf4bdc2ea2c6a4aaa" /><Relationship Type="http://schemas.openxmlformats.org/officeDocument/2006/relationships/slide" Target="/ppt/slides/slide2.xml" Id="R3026e83c1ada44d4" /><Relationship Type="http://schemas.openxmlformats.org/officeDocument/2006/relationships/slide" Target="/ppt/slides/slide3.xml" Id="R663d7c20194e4d6b" /><Relationship Type="http://schemas.openxmlformats.org/officeDocument/2006/relationships/slide" Target="/ppt/slides/slide4.xml" Id="R78be1ad75022457a" /><Relationship Type="http://schemas.openxmlformats.org/officeDocument/2006/relationships/slide" Target="/ppt/slides/slide5.xml" Id="R5c044651d1234c53" /><Relationship Type="http://schemas.openxmlformats.org/officeDocument/2006/relationships/slide" Target="/ppt/slides/slide6.xml" Id="R8e931ce2677b476e" /><Relationship Type="http://schemas.openxmlformats.org/officeDocument/2006/relationships/slide" Target="/ppt/slides/slide7.xml" Id="R387310324765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26d84ce06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6012b2ccf432e" /><Relationship Type="http://schemas.openxmlformats.org/officeDocument/2006/relationships/theme" Target="/ppt/slideMasters/theme/theme1.xml" Id="Rb44b6fb735ba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6012b2ccf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a7e6a7b034b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c11f6d5d1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6d3ce06a6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e0ccbea52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ca49600a7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5dae42ef1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f479677e3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ALUTRE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ALUTRE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1 125 173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NORD-VARHAUG HELGE SIMON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Natalie Kristiansen, Kokkerudåsen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829 950 472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ALUTRE AS</a:t>
            </a:r>
          </a:p>
        </p:txBody>
      </p:sp>
    </p:spTree>
  </p:cSld>
  <p:clrMapOvr>
    <a:masterClrMapping xmlns:a="http://schemas.openxmlformats.org/drawingml/2006/main"/>
  </p:clrMapOvr>
</p:sld>
</file>