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59009352eb42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7dec27527344c1"/>
  </p:sldMasterIdLst>
  <p:sldIdLst>
    <p:sldId xmlns:r="http://schemas.openxmlformats.org/officeDocument/2006/relationships" id="256" r:id="R6e3320f2f943429e"/>
    <p:sldId xmlns:r="http://schemas.openxmlformats.org/officeDocument/2006/relationships" id="257" r:id="Rabb2d05799304f2f"/>
    <p:sldId xmlns:r="http://schemas.openxmlformats.org/officeDocument/2006/relationships" id="258" r:id="Rb37f098de9ed4082"/>
    <p:sldId xmlns:r="http://schemas.openxmlformats.org/officeDocument/2006/relationships" id="259" r:id="R10650fd19c1e492e"/>
    <p:sldId xmlns:r="http://schemas.openxmlformats.org/officeDocument/2006/relationships" id="260" r:id="Rb071b5e7134245d2"/>
    <p:sldId xmlns:r="http://schemas.openxmlformats.org/officeDocument/2006/relationships" id="261" r:id="R7c8f81060b8a45d7"/>
    <p:sldId xmlns:r="http://schemas.openxmlformats.org/officeDocument/2006/relationships" id="262" r:id="R564af71e25934c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7dec27527344c1" /><Relationship Type="http://schemas.openxmlformats.org/officeDocument/2006/relationships/slide" Target="/ppt/slides/slide1.xml" Id="R6e3320f2f943429e" /><Relationship Type="http://schemas.openxmlformats.org/officeDocument/2006/relationships/slide" Target="/ppt/slides/slide2.xml" Id="Rabb2d05799304f2f" /><Relationship Type="http://schemas.openxmlformats.org/officeDocument/2006/relationships/slide" Target="/ppt/slides/slide3.xml" Id="Rb37f098de9ed4082" /><Relationship Type="http://schemas.openxmlformats.org/officeDocument/2006/relationships/slide" Target="/ppt/slides/slide4.xml" Id="R10650fd19c1e492e" /><Relationship Type="http://schemas.openxmlformats.org/officeDocument/2006/relationships/slide" Target="/ppt/slides/slide5.xml" Id="Rb071b5e7134245d2" /><Relationship Type="http://schemas.openxmlformats.org/officeDocument/2006/relationships/slide" Target="/ppt/slides/slide6.xml" Id="R7c8f81060b8a45d7" /><Relationship Type="http://schemas.openxmlformats.org/officeDocument/2006/relationships/slide" Target="/ppt/slides/slide7.xml" Id="R564af71e25934c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e1dd220ad42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755760f2148eb" /><Relationship Type="http://schemas.openxmlformats.org/officeDocument/2006/relationships/theme" Target="/ppt/slideMasters/theme/theme1.xml" Id="R4092a068877a4f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8755760f2148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535da3c3a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88905135e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a413bb166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4df704a7147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2773fa60945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c7b3d32fb48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fd590a3d94c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 K. MYHRE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K.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K. MYHRE HOLDING AS ble etablert [år] og holder til i Gjettum.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K.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K.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K.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3 713 133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3 723 537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K.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KARSTEN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K. MYHRE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Barths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1346 Gjettum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829 936 232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 K. MYHRE HOLDING AS</a:t>
            </a:r>
          </a:p>
        </p:txBody>
      </p:sp>
    </p:spTree>
  </p:cSld>
  <p:clrMapOvr>
    <a:masterClrMapping xmlns:a="http://schemas.openxmlformats.org/drawingml/2006/main"/>
  </p:clrMapOvr>
</p:sld>
</file>