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c715873ff54f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159305d2e94982"/>
  </p:sldMasterIdLst>
  <p:sldIdLst>
    <p:sldId xmlns:r="http://schemas.openxmlformats.org/officeDocument/2006/relationships" id="256" r:id="Ra7b79e0bd8aa4bcc"/>
    <p:sldId xmlns:r="http://schemas.openxmlformats.org/officeDocument/2006/relationships" id="257" r:id="R9e01dc20c7eb48ce"/>
    <p:sldId xmlns:r="http://schemas.openxmlformats.org/officeDocument/2006/relationships" id="258" r:id="Rbb56c7daa8a546a6"/>
    <p:sldId xmlns:r="http://schemas.openxmlformats.org/officeDocument/2006/relationships" id="259" r:id="Re70039c40c0c4e42"/>
    <p:sldId xmlns:r="http://schemas.openxmlformats.org/officeDocument/2006/relationships" id="260" r:id="R34776e222e6d4ebb"/>
    <p:sldId xmlns:r="http://schemas.openxmlformats.org/officeDocument/2006/relationships" id="261" r:id="Reef91f8135cc45a1"/>
    <p:sldId xmlns:r="http://schemas.openxmlformats.org/officeDocument/2006/relationships" id="262" r:id="R03ab410e2c2b42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159305d2e94982" /><Relationship Type="http://schemas.openxmlformats.org/officeDocument/2006/relationships/slide" Target="/ppt/slides/slide1.xml" Id="Ra7b79e0bd8aa4bcc" /><Relationship Type="http://schemas.openxmlformats.org/officeDocument/2006/relationships/slide" Target="/ppt/slides/slide2.xml" Id="R9e01dc20c7eb48ce" /><Relationship Type="http://schemas.openxmlformats.org/officeDocument/2006/relationships/slide" Target="/ppt/slides/slide3.xml" Id="Rbb56c7daa8a546a6" /><Relationship Type="http://schemas.openxmlformats.org/officeDocument/2006/relationships/slide" Target="/ppt/slides/slide4.xml" Id="Re70039c40c0c4e42" /><Relationship Type="http://schemas.openxmlformats.org/officeDocument/2006/relationships/slide" Target="/ppt/slides/slide5.xml" Id="R34776e222e6d4ebb" /><Relationship Type="http://schemas.openxmlformats.org/officeDocument/2006/relationships/slide" Target="/ppt/slides/slide6.xml" Id="Reef91f8135cc45a1" /><Relationship Type="http://schemas.openxmlformats.org/officeDocument/2006/relationships/slide" Target="/ppt/slides/slide7.xml" Id="R03ab410e2c2b42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9ebf52d3af45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5569459a24608" /><Relationship Type="http://schemas.openxmlformats.org/officeDocument/2006/relationships/theme" Target="/ppt/slideMasters/theme/theme1.xml" Id="Ra22c89bb5cbf4c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95569459a246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7425a8ef8841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a5d6cfe3f542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7058cf0034c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9fc9868c743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e81b2c971349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cbfcd09fe4a9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65ccca47d48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 RAMBERG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RAMBERG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RAMBERG INVEST AS ble etablert [år] og holder til i Sande I Vestfold.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RAMBERG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RAMBERG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RAMBERG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11 769 770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153 425 913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155 050 759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RAMBERG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RAMBERG BJØRN HELGE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RAMBERG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Orhusveien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3070 Sande I Vestfold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829 929 112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RAMBERG INVEST AS</a:t>
            </a:r>
          </a:p>
        </p:txBody>
      </p:sp>
    </p:spTree>
  </p:cSld>
  <p:clrMapOvr>
    <a:masterClrMapping xmlns:a="http://schemas.openxmlformats.org/drawingml/2006/main"/>
  </p:clrMapOvr>
</p:sld>
</file>