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9c2af862e64a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a37dc8b8f744f6"/>
  </p:sldMasterIdLst>
  <p:sldIdLst>
    <p:sldId xmlns:r="http://schemas.openxmlformats.org/officeDocument/2006/relationships" id="256" r:id="R56305e44b291437f"/>
    <p:sldId xmlns:r="http://schemas.openxmlformats.org/officeDocument/2006/relationships" id="257" r:id="Re194db6f7258429d"/>
    <p:sldId xmlns:r="http://schemas.openxmlformats.org/officeDocument/2006/relationships" id="258" r:id="R824114e1dc48446d"/>
    <p:sldId xmlns:r="http://schemas.openxmlformats.org/officeDocument/2006/relationships" id="259" r:id="Rb5c6d00fd5874886"/>
    <p:sldId xmlns:r="http://schemas.openxmlformats.org/officeDocument/2006/relationships" id="260" r:id="Rc28d6a787ccb48f1"/>
    <p:sldId xmlns:r="http://schemas.openxmlformats.org/officeDocument/2006/relationships" id="261" r:id="R5be260c99fca4e48"/>
    <p:sldId xmlns:r="http://schemas.openxmlformats.org/officeDocument/2006/relationships" id="262" r:id="Rafa2f313a24b4f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a37dc8b8f744f6" /><Relationship Type="http://schemas.openxmlformats.org/officeDocument/2006/relationships/slide" Target="/ppt/slides/slide1.xml" Id="R56305e44b291437f" /><Relationship Type="http://schemas.openxmlformats.org/officeDocument/2006/relationships/slide" Target="/ppt/slides/slide2.xml" Id="Re194db6f7258429d" /><Relationship Type="http://schemas.openxmlformats.org/officeDocument/2006/relationships/slide" Target="/ppt/slides/slide3.xml" Id="R824114e1dc48446d" /><Relationship Type="http://schemas.openxmlformats.org/officeDocument/2006/relationships/slide" Target="/ppt/slides/slide4.xml" Id="Rb5c6d00fd5874886" /><Relationship Type="http://schemas.openxmlformats.org/officeDocument/2006/relationships/slide" Target="/ppt/slides/slide5.xml" Id="Rc28d6a787ccb48f1" /><Relationship Type="http://schemas.openxmlformats.org/officeDocument/2006/relationships/slide" Target="/ppt/slides/slide6.xml" Id="R5be260c99fca4e48" /><Relationship Type="http://schemas.openxmlformats.org/officeDocument/2006/relationships/slide" Target="/ppt/slides/slide7.xml" Id="Rafa2f313a24b4f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31455478604b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c0f2d7d4a44df" /><Relationship Type="http://schemas.openxmlformats.org/officeDocument/2006/relationships/theme" Target="/ppt/slideMasters/theme/theme1.xml" Id="R8d6ff9fc8f9e40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dc0f2d7d4a44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585ffd4cb41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adeff5b9548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3a13100c043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2c492b2a642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96135b1fe45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3e96fcfb14c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5c1b63bd34e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GRØNT HOLDNING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GRØNT HOLDNING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GRØNT HOLDNING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GRØNT HOLDNING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GRØNT HOLDNING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GRØNT HOLDNING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3 504 289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4 184 997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GRØNT HOLDNING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EREZ GLAZER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MAREK JABLONSKI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GRØNT HOLDNING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prestegårdsveg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829 925 672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GRØNT HOLDNING AS</a:t>
            </a:r>
          </a:p>
        </p:txBody>
      </p:sp>
    </p:spTree>
  </p:cSld>
  <p:clrMapOvr>
    <a:masterClrMapping xmlns:a="http://schemas.openxmlformats.org/drawingml/2006/main"/>
  </p:clrMapOvr>
</p:sld>
</file>