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4a2d5c77771472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b0d07499fba41c7"/>
  </p:sldMasterIdLst>
  <p:sldIdLst>
    <p:sldId xmlns:r="http://schemas.openxmlformats.org/officeDocument/2006/relationships" id="256" r:id="R73b6c252774a4f2d"/>
    <p:sldId xmlns:r="http://schemas.openxmlformats.org/officeDocument/2006/relationships" id="257" r:id="R3b33e370324e4743"/>
    <p:sldId xmlns:r="http://schemas.openxmlformats.org/officeDocument/2006/relationships" id="258" r:id="R69a8eee2b182402d"/>
    <p:sldId xmlns:r="http://schemas.openxmlformats.org/officeDocument/2006/relationships" id="259" r:id="R1d2cd8b43a1d4784"/>
    <p:sldId xmlns:r="http://schemas.openxmlformats.org/officeDocument/2006/relationships" id="260" r:id="Rba61f9f244bb404e"/>
    <p:sldId xmlns:r="http://schemas.openxmlformats.org/officeDocument/2006/relationships" id="261" r:id="Rfb09693a4ebe4cb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b0d07499fba41c7" /><Relationship Type="http://schemas.openxmlformats.org/officeDocument/2006/relationships/slide" Target="/ppt/slides/slide1.xml" Id="R73b6c252774a4f2d" /><Relationship Type="http://schemas.openxmlformats.org/officeDocument/2006/relationships/slide" Target="/ppt/slides/slide2.xml" Id="R3b33e370324e4743" /><Relationship Type="http://schemas.openxmlformats.org/officeDocument/2006/relationships/slide" Target="/ppt/slides/slide3.xml" Id="R69a8eee2b182402d" /><Relationship Type="http://schemas.openxmlformats.org/officeDocument/2006/relationships/slide" Target="/ppt/slides/slide4.xml" Id="R1d2cd8b43a1d4784" /><Relationship Type="http://schemas.openxmlformats.org/officeDocument/2006/relationships/slide" Target="/ppt/slides/slide5.xml" Id="Rba61f9f244bb404e" /><Relationship Type="http://schemas.openxmlformats.org/officeDocument/2006/relationships/slide" Target="/ppt/slides/slide6.xml" Id="Rfb09693a4ebe4cb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05cfdeb1976484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8b64f107634e5c" /><Relationship Type="http://schemas.openxmlformats.org/officeDocument/2006/relationships/theme" Target="/ppt/slideMasters/theme/theme1.xml" Id="Re7532056676c4db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68b64f107634e5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5a583061994f0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24a28875e348b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7e8a51ae10461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050eba83b8415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950d846182483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8cae394e80468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SKOG OMSORG NR 2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SKOG OMSORG NR 2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SKOG OMSORG NR 2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SKOG OMSORG NR 2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SKOG OMSORG NR 2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SKOG OMSORG NR 2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NICOLAISEN RINA SUSANNE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SKOG RENATE REGINE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SKOG OMSORG NR 2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829 922 762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SKOG OMSORG NR 2 AS</a:t>
            </a:r>
          </a:p>
        </p:txBody>
      </p:sp>
    </p:spTree>
  </p:cSld>
  <p:clrMapOvr>
    <a:masterClrMapping xmlns:a="http://schemas.openxmlformats.org/drawingml/2006/main"/>
  </p:clrMapOvr>
</p:sld>
</file>