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09f5e8442148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390a5f63ef4f04"/>
  </p:sldMasterIdLst>
  <p:sldIdLst>
    <p:sldId xmlns:r="http://schemas.openxmlformats.org/officeDocument/2006/relationships" id="256" r:id="Re6abe71470114d1a"/>
    <p:sldId xmlns:r="http://schemas.openxmlformats.org/officeDocument/2006/relationships" id="257" r:id="R8e4e1b7ea5004959"/>
    <p:sldId xmlns:r="http://schemas.openxmlformats.org/officeDocument/2006/relationships" id="258" r:id="Rf9dc28e66ea14a53"/>
    <p:sldId xmlns:r="http://schemas.openxmlformats.org/officeDocument/2006/relationships" id="259" r:id="R2003d0f822af4377"/>
    <p:sldId xmlns:r="http://schemas.openxmlformats.org/officeDocument/2006/relationships" id="260" r:id="R829d66182c874e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90a5f63ef4f04" /><Relationship Type="http://schemas.openxmlformats.org/officeDocument/2006/relationships/slide" Target="/ppt/slides/slide1.xml" Id="Re6abe71470114d1a" /><Relationship Type="http://schemas.openxmlformats.org/officeDocument/2006/relationships/slide" Target="/ppt/slides/slide2.xml" Id="R8e4e1b7ea5004959" /><Relationship Type="http://schemas.openxmlformats.org/officeDocument/2006/relationships/slide" Target="/ppt/slides/slide3.xml" Id="Rf9dc28e66ea14a53" /><Relationship Type="http://schemas.openxmlformats.org/officeDocument/2006/relationships/slide" Target="/ppt/slides/slide4.xml" Id="R2003d0f822af4377" /><Relationship Type="http://schemas.openxmlformats.org/officeDocument/2006/relationships/slide" Target="/ppt/slides/slide5.xml" Id="R829d66182c874e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9d571a18545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46b57718540aa" /><Relationship Type="http://schemas.openxmlformats.org/officeDocument/2006/relationships/theme" Target="/ppt/slideMasters/theme/theme1.xml" Id="R89b483106d424f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546b57718540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b9a9611ec42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08eba0a5d40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50f542a4d49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b523e9ce64e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82f61c1df4a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HARAM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HARAM KOMMUNE ble etablert [år] og holder til i Brattvåg.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6270 Brattvåg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20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postmottak@haram.kommune.no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829 912 252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HARAM KOMMUNE</a:t>
            </a:r>
          </a:p>
        </p:txBody>
      </p:sp>
    </p:spTree>
  </p:cSld>
  <p:clrMapOvr>
    <a:masterClrMapping xmlns:a="http://schemas.openxmlformats.org/drawingml/2006/main"/>
  </p:clrMapOvr>
</p:sld>
</file>