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808d3221e4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4c8012a7447c8"/>
  </p:sldMasterIdLst>
  <p:sldIdLst>
    <p:sldId xmlns:r="http://schemas.openxmlformats.org/officeDocument/2006/relationships" id="256" r:id="R450f50c19ad14679"/>
    <p:sldId xmlns:r="http://schemas.openxmlformats.org/officeDocument/2006/relationships" id="257" r:id="R067287c07aa74b13"/>
    <p:sldId xmlns:r="http://schemas.openxmlformats.org/officeDocument/2006/relationships" id="258" r:id="R284ebcc12ba142bd"/>
    <p:sldId xmlns:r="http://schemas.openxmlformats.org/officeDocument/2006/relationships" id="259" r:id="R6ca365af09814af1"/>
    <p:sldId xmlns:r="http://schemas.openxmlformats.org/officeDocument/2006/relationships" id="260" r:id="Rc98b85abf5b34e03"/>
    <p:sldId xmlns:r="http://schemas.openxmlformats.org/officeDocument/2006/relationships" id="261" r:id="R08d0c88c6b4444d2"/>
    <p:sldId xmlns:r="http://schemas.openxmlformats.org/officeDocument/2006/relationships" id="262" r:id="Rbc686725d949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4c8012a7447c8" /><Relationship Type="http://schemas.openxmlformats.org/officeDocument/2006/relationships/slide" Target="/ppt/slides/slide1.xml" Id="R450f50c19ad14679" /><Relationship Type="http://schemas.openxmlformats.org/officeDocument/2006/relationships/slide" Target="/ppt/slides/slide2.xml" Id="R067287c07aa74b13" /><Relationship Type="http://schemas.openxmlformats.org/officeDocument/2006/relationships/slide" Target="/ppt/slides/slide3.xml" Id="R284ebcc12ba142bd" /><Relationship Type="http://schemas.openxmlformats.org/officeDocument/2006/relationships/slide" Target="/ppt/slides/slide4.xml" Id="R6ca365af09814af1" /><Relationship Type="http://schemas.openxmlformats.org/officeDocument/2006/relationships/slide" Target="/ppt/slides/slide5.xml" Id="Rc98b85abf5b34e03" /><Relationship Type="http://schemas.openxmlformats.org/officeDocument/2006/relationships/slide" Target="/ppt/slides/slide6.xml" Id="R08d0c88c6b4444d2" /><Relationship Type="http://schemas.openxmlformats.org/officeDocument/2006/relationships/slide" Target="/ppt/slides/slide7.xml" Id="Rbc686725d949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4819bdf10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03dc3cc724708" /><Relationship Type="http://schemas.openxmlformats.org/officeDocument/2006/relationships/theme" Target="/ppt/slideMasters/theme/theme1.xml" Id="R6e8bccdf96b7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903dc3cc72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b71362980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d0dcb5c0c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1138cc060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a092d0275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0634288e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65b373798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0284d9948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OPPLANDSKE BETONG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OPPLANDSKE BETONG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1 799 017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14 854 532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OPPLANDSKE BETONG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829 910 772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OPPLANDSKE BETONG EIENDOM AS</a:t>
            </a:r>
          </a:p>
        </p:txBody>
      </p:sp>
    </p:spTree>
  </p:cSld>
  <p:clrMapOvr>
    <a:masterClrMapping xmlns:a="http://schemas.openxmlformats.org/drawingml/2006/main"/>
  </p:clrMapOvr>
</p:sld>
</file>