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9653068eb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a46c976944986"/>
  </p:sldMasterIdLst>
  <p:sldIdLst>
    <p:sldId xmlns:r="http://schemas.openxmlformats.org/officeDocument/2006/relationships" id="256" r:id="Rf6024640740d4be5"/>
    <p:sldId xmlns:r="http://schemas.openxmlformats.org/officeDocument/2006/relationships" id="257" r:id="R7f9fbf3052114ea9"/>
    <p:sldId xmlns:r="http://schemas.openxmlformats.org/officeDocument/2006/relationships" id="258" r:id="R1bcf3cefcc4440b8"/>
    <p:sldId xmlns:r="http://schemas.openxmlformats.org/officeDocument/2006/relationships" id="259" r:id="R38c8d1f394ce4b07"/>
    <p:sldId xmlns:r="http://schemas.openxmlformats.org/officeDocument/2006/relationships" id="260" r:id="R279fe487a72c480c"/>
    <p:sldId xmlns:r="http://schemas.openxmlformats.org/officeDocument/2006/relationships" id="261" r:id="R190f14e90e5e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a46c976944986" /><Relationship Type="http://schemas.openxmlformats.org/officeDocument/2006/relationships/slide" Target="/ppt/slides/slide1.xml" Id="Rf6024640740d4be5" /><Relationship Type="http://schemas.openxmlformats.org/officeDocument/2006/relationships/slide" Target="/ppt/slides/slide2.xml" Id="R7f9fbf3052114ea9" /><Relationship Type="http://schemas.openxmlformats.org/officeDocument/2006/relationships/slide" Target="/ppt/slides/slide3.xml" Id="R1bcf3cefcc4440b8" /><Relationship Type="http://schemas.openxmlformats.org/officeDocument/2006/relationships/slide" Target="/ppt/slides/slide4.xml" Id="R38c8d1f394ce4b07" /><Relationship Type="http://schemas.openxmlformats.org/officeDocument/2006/relationships/slide" Target="/ppt/slides/slide5.xml" Id="R279fe487a72c480c" /><Relationship Type="http://schemas.openxmlformats.org/officeDocument/2006/relationships/slide" Target="/ppt/slides/slide6.xml" Id="R190f14e90e5e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493a5725549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cfa70a99c4020" /><Relationship Type="http://schemas.openxmlformats.org/officeDocument/2006/relationships/theme" Target="/ppt/slideMasters/theme/theme1.xml" Id="R402138a3617a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0cfa70a99c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4b28a555e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eae24fc934c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0c1eae793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006b176fa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d7997eb3a49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caabd4241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VIKRE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VIKRE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VIKRE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Pålsrudgrenda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3512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829 835 002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