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24a5462da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1d0b895194a99"/>
  </p:sldMasterIdLst>
  <p:sldIdLst>
    <p:sldId xmlns:r="http://schemas.openxmlformats.org/officeDocument/2006/relationships" id="256" r:id="Rcc21fa8b91aa4014"/>
    <p:sldId xmlns:r="http://schemas.openxmlformats.org/officeDocument/2006/relationships" id="257" r:id="R6341c877d3394198"/>
    <p:sldId xmlns:r="http://schemas.openxmlformats.org/officeDocument/2006/relationships" id="258" r:id="R8aece6c48ba442a7"/>
    <p:sldId xmlns:r="http://schemas.openxmlformats.org/officeDocument/2006/relationships" id="259" r:id="R6c9eaccfd5aa4a6e"/>
    <p:sldId xmlns:r="http://schemas.openxmlformats.org/officeDocument/2006/relationships" id="260" r:id="Re75b436acdd84c15"/>
    <p:sldId xmlns:r="http://schemas.openxmlformats.org/officeDocument/2006/relationships" id="261" r:id="R6256506d6b25436c"/>
    <p:sldId xmlns:r="http://schemas.openxmlformats.org/officeDocument/2006/relationships" id="262" r:id="Rf98fc2fc68de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1d0b895194a99" /><Relationship Type="http://schemas.openxmlformats.org/officeDocument/2006/relationships/slide" Target="/ppt/slides/slide1.xml" Id="Rcc21fa8b91aa4014" /><Relationship Type="http://schemas.openxmlformats.org/officeDocument/2006/relationships/slide" Target="/ppt/slides/slide2.xml" Id="R6341c877d3394198" /><Relationship Type="http://schemas.openxmlformats.org/officeDocument/2006/relationships/slide" Target="/ppt/slides/slide3.xml" Id="R8aece6c48ba442a7" /><Relationship Type="http://schemas.openxmlformats.org/officeDocument/2006/relationships/slide" Target="/ppt/slides/slide4.xml" Id="R6c9eaccfd5aa4a6e" /><Relationship Type="http://schemas.openxmlformats.org/officeDocument/2006/relationships/slide" Target="/ppt/slides/slide5.xml" Id="Re75b436acdd84c15" /><Relationship Type="http://schemas.openxmlformats.org/officeDocument/2006/relationships/slide" Target="/ppt/slides/slide6.xml" Id="R6256506d6b25436c" /><Relationship Type="http://schemas.openxmlformats.org/officeDocument/2006/relationships/slide" Target="/ppt/slides/slide7.xml" Id="Rf98fc2fc68de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89149a673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dc23ab7b4282" /><Relationship Type="http://schemas.openxmlformats.org/officeDocument/2006/relationships/theme" Target="/ppt/slideMasters/theme/theme1.xml" Id="R4e36a51c9642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8dc23ab7b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a5eb95113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75d5eac82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3af1a837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2600598e4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66b65e6048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577167e5d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c6d649fb94e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 MASKIN JAN SVELA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MASKIN JAN SVELA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862 350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536 727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3 674 086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STIG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EIENDOM &amp;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829 797 402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JAN SVELA AS</a:t>
            </a:r>
          </a:p>
        </p:txBody>
      </p:sp>
    </p:spTree>
  </p:cSld>
  <p:clrMapOvr>
    <a:masterClrMapping xmlns:a="http://schemas.openxmlformats.org/drawingml/2006/main"/>
  </p:clrMapOvr>
</p:sld>
</file>