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e8d1c0463f4e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d13604d504db2"/>
  </p:sldMasterIdLst>
  <p:sldIdLst>
    <p:sldId xmlns:r="http://schemas.openxmlformats.org/officeDocument/2006/relationships" id="256" r:id="R9127a4dd554e4354"/>
    <p:sldId xmlns:r="http://schemas.openxmlformats.org/officeDocument/2006/relationships" id="257" r:id="Rb952de72aba9492f"/>
    <p:sldId xmlns:r="http://schemas.openxmlformats.org/officeDocument/2006/relationships" id="258" r:id="R41dfb0d7b6924562"/>
    <p:sldId xmlns:r="http://schemas.openxmlformats.org/officeDocument/2006/relationships" id="259" r:id="R37e97793b0054631"/>
    <p:sldId xmlns:r="http://schemas.openxmlformats.org/officeDocument/2006/relationships" id="260" r:id="R7042196db8164587"/>
    <p:sldId xmlns:r="http://schemas.openxmlformats.org/officeDocument/2006/relationships" id="261" r:id="R062e37067ce44793"/>
    <p:sldId xmlns:r="http://schemas.openxmlformats.org/officeDocument/2006/relationships" id="262" r:id="R5f744599f0cb4c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d13604d504db2" /><Relationship Type="http://schemas.openxmlformats.org/officeDocument/2006/relationships/slide" Target="/ppt/slides/slide1.xml" Id="R9127a4dd554e4354" /><Relationship Type="http://schemas.openxmlformats.org/officeDocument/2006/relationships/slide" Target="/ppt/slides/slide2.xml" Id="Rb952de72aba9492f" /><Relationship Type="http://schemas.openxmlformats.org/officeDocument/2006/relationships/slide" Target="/ppt/slides/slide3.xml" Id="R41dfb0d7b6924562" /><Relationship Type="http://schemas.openxmlformats.org/officeDocument/2006/relationships/slide" Target="/ppt/slides/slide4.xml" Id="R37e97793b0054631" /><Relationship Type="http://schemas.openxmlformats.org/officeDocument/2006/relationships/slide" Target="/ppt/slides/slide5.xml" Id="R7042196db8164587" /><Relationship Type="http://schemas.openxmlformats.org/officeDocument/2006/relationships/slide" Target="/ppt/slides/slide6.xml" Id="R062e37067ce44793" /><Relationship Type="http://schemas.openxmlformats.org/officeDocument/2006/relationships/slide" Target="/ppt/slides/slide7.xml" Id="R5f744599f0cb4c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a6b03b9c5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096ef34864535" /><Relationship Type="http://schemas.openxmlformats.org/officeDocument/2006/relationships/theme" Target="/ppt/slideMasters/theme/theme1.xml" Id="R1845e8019ae2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096ef3486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faeb5fef1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884ca8fbb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67182598c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0dad00b244e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b85b4b217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f4b6ba2cc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c5666f47d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OTTERSBO HOLDING &amp;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OTTERSBO HOLDING &amp;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OTTERSBO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Ottersbo Holding &amp; Invest AS, Ostadalsveien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829 777 002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OTTERSBO HOLDING &amp; INVEST AS</a:t>
            </a:r>
          </a:p>
        </p:txBody>
      </p:sp>
    </p:spTree>
  </p:cSld>
  <p:clrMapOvr>
    <a:masterClrMapping xmlns:a="http://schemas.openxmlformats.org/drawingml/2006/main"/>
  </p:clrMapOvr>
</p:sld>
</file>