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360056ec6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19fa1ba2a148d7"/>
  </p:sldMasterIdLst>
  <p:sldIdLst>
    <p:sldId xmlns:r="http://schemas.openxmlformats.org/officeDocument/2006/relationships" id="256" r:id="Rb63d6ee6988d4671"/>
    <p:sldId xmlns:r="http://schemas.openxmlformats.org/officeDocument/2006/relationships" id="257" r:id="Reb2930aefd184e39"/>
    <p:sldId xmlns:r="http://schemas.openxmlformats.org/officeDocument/2006/relationships" id="258" r:id="Rb4965d35734a438b"/>
    <p:sldId xmlns:r="http://schemas.openxmlformats.org/officeDocument/2006/relationships" id="259" r:id="Ra6ad14e243724a21"/>
    <p:sldId xmlns:r="http://schemas.openxmlformats.org/officeDocument/2006/relationships" id="260" r:id="R00c56a2cabbd4fde"/>
    <p:sldId xmlns:r="http://schemas.openxmlformats.org/officeDocument/2006/relationships" id="261" r:id="Re647848db71f44d7"/>
    <p:sldId xmlns:r="http://schemas.openxmlformats.org/officeDocument/2006/relationships" id="262" r:id="R25c3d7f05b024c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9fa1ba2a148d7" /><Relationship Type="http://schemas.openxmlformats.org/officeDocument/2006/relationships/slide" Target="/ppt/slides/slide1.xml" Id="Rb63d6ee6988d4671" /><Relationship Type="http://schemas.openxmlformats.org/officeDocument/2006/relationships/slide" Target="/ppt/slides/slide2.xml" Id="Reb2930aefd184e39" /><Relationship Type="http://schemas.openxmlformats.org/officeDocument/2006/relationships/slide" Target="/ppt/slides/slide3.xml" Id="Rb4965d35734a438b" /><Relationship Type="http://schemas.openxmlformats.org/officeDocument/2006/relationships/slide" Target="/ppt/slides/slide4.xml" Id="Ra6ad14e243724a21" /><Relationship Type="http://schemas.openxmlformats.org/officeDocument/2006/relationships/slide" Target="/ppt/slides/slide5.xml" Id="R00c56a2cabbd4fde" /><Relationship Type="http://schemas.openxmlformats.org/officeDocument/2006/relationships/slide" Target="/ppt/slides/slide6.xml" Id="Re647848db71f44d7" /><Relationship Type="http://schemas.openxmlformats.org/officeDocument/2006/relationships/slide" Target="/ppt/slides/slide7.xml" Id="R25c3d7f05b024c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9d80c6ab1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0d4abf0c14b8d" /><Relationship Type="http://schemas.openxmlformats.org/officeDocument/2006/relationships/theme" Target="/ppt/slideMasters/theme/theme1.xml" Id="R5be064e73e8b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00d4abf0c1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d7f7d0033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81c86cecb4f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4b4084d45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c1d04b970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22e0a72c41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05e82764c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4d78a1f1d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LANTANOID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LANTANOID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5 014 917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 LIVE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GOTTESTØYL INVEST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PACTOR AS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GIGGEN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HEGGUN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LUNNSTADEN INVEST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Larsen, Olaf Benneches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829 720 442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