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7b8088dae74a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08f28781ef4b0d"/>
  </p:sldMasterIdLst>
  <p:sldIdLst>
    <p:sldId xmlns:r="http://schemas.openxmlformats.org/officeDocument/2006/relationships" id="256" r:id="Re8d1ce55135d4704"/>
    <p:sldId xmlns:r="http://schemas.openxmlformats.org/officeDocument/2006/relationships" id="257" r:id="Rb06645c4ce234c9d"/>
    <p:sldId xmlns:r="http://schemas.openxmlformats.org/officeDocument/2006/relationships" id="258" r:id="R1158e748051d4cdc"/>
    <p:sldId xmlns:r="http://schemas.openxmlformats.org/officeDocument/2006/relationships" id="259" r:id="R4c289cd2056f49e3"/>
    <p:sldId xmlns:r="http://schemas.openxmlformats.org/officeDocument/2006/relationships" id="260" r:id="Rfda68b2645bf4eff"/>
    <p:sldId xmlns:r="http://schemas.openxmlformats.org/officeDocument/2006/relationships" id="261" r:id="Rd4c2a04da540411a"/>
    <p:sldId xmlns:r="http://schemas.openxmlformats.org/officeDocument/2006/relationships" id="262" r:id="Rd6e5306d514e4d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08f28781ef4b0d" /><Relationship Type="http://schemas.openxmlformats.org/officeDocument/2006/relationships/slide" Target="/ppt/slides/slide1.xml" Id="Re8d1ce55135d4704" /><Relationship Type="http://schemas.openxmlformats.org/officeDocument/2006/relationships/slide" Target="/ppt/slides/slide2.xml" Id="Rb06645c4ce234c9d" /><Relationship Type="http://schemas.openxmlformats.org/officeDocument/2006/relationships/slide" Target="/ppt/slides/slide3.xml" Id="R1158e748051d4cdc" /><Relationship Type="http://schemas.openxmlformats.org/officeDocument/2006/relationships/slide" Target="/ppt/slides/slide4.xml" Id="R4c289cd2056f49e3" /><Relationship Type="http://schemas.openxmlformats.org/officeDocument/2006/relationships/slide" Target="/ppt/slides/slide5.xml" Id="Rfda68b2645bf4eff" /><Relationship Type="http://schemas.openxmlformats.org/officeDocument/2006/relationships/slide" Target="/ppt/slides/slide6.xml" Id="Rd4c2a04da540411a" /><Relationship Type="http://schemas.openxmlformats.org/officeDocument/2006/relationships/slide" Target="/ppt/slides/slide7.xml" Id="Rd6e5306d514e4d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4a016b2d0247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7f8a523854b7a" /><Relationship Type="http://schemas.openxmlformats.org/officeDocument/2006/relationships/theme" Target="/ppt/slideMasters/theme/theme1.xml" Id="R26d9a4bad09d40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f7f8a523854b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f90b3b9ba4f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1f806a189249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8e7b1b94f4c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a8e88fcf8b44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621f5e7ef49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18b1b9b6346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3cdb95e4641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GNIST KOMPETANSE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GNIST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GNIST KOMPETANSE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GNIST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GNIST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GNIST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487 519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102 922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GNIST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TINKR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HOFSTAD TOVE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GNIST KOMPETANSE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Storgate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829 699 532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GNIST KOMPETANSE AS</a:t>
            </a:r>
          </a:p>
        </p:txBody>
      </p:sp>
    </p:spTree>
  </p:cSld>
  <p:clrMapOvr>
    <a:masterClrMapping xmlns:a="http://schemas.openxmlformats.org/drawingml/2006/main"/>
  </p:clrMapOvr>
</p:sld>
</file>