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328bb10573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861100eb48431f"/>
  </p:sldMasterIdLst>
  <p:sldIdLst>
    <p:sldId xmlns:r="http://schemas.openxmlformats.org/officeDocument/2006/relationships" id="256" r:id="R9b2ece850b124daa"/>
    <p:sldId xmlns:r="http://schemas.openxmlformats.org/officeDocument/2006/relationships" id="257" r:id="Rab08f3b91ed448a4"/>
    <p:sldId xmlns:r="http://schemas.openxmlformats.org/officeDocument/2006/relationships" id="258" r:id="R672d9e5c7a664c88"/>
    <p:sldId xmlns:r="http://schemas.openxmlformats.org/officeDocument/2006/relationships" id="259" r:id="R4f081e028ebd49b4"/>
    <p:sldId xmlns:r="http://schemas.openxmlformats.org/officeDocument/2006/relationships" id="260" r:id="R950eead2be46474d"/>
    <p:sldId xmlns:r="http://schemas.openxmlformats.org/officeDocument/2006/relationships" id="261" r:id="Rcebc0117f97a4f08"/>
    <p:sldId xmlns:r="http://schemas.openxmlformats.org/officeDocument/2006/relationships" id="262" r:id="Rb9ef2172a910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61100eb48431f" /><Relationship Type="http://schemas.openxmlformats.org/officeDocument/2006/relationships/slide" Target="/ppt/slides/slide1.xml" Id="R9b2ece850b124daa" /><Relationship Type="http://schemas.openxmlformats.org/officeDocument/2006/relationships/slide" Target="/ppt/slides/slide2.xml" Id="Rab08f3b91ed448a4" /><Relationship Type="http://schemas.openxmlformats.org/officeDocument/2006/relationships/slide" Target="/ppt/slides/slide3.xml" Id="R672d9e5c7a664c88" /><Relationship Type="http://schemas.openxmlformats.org/officeDocument/2006/relationships/slide" Target="/ppt/slides/slide4.xml" Id="R4f081e028ebd49b4" /><Relationship Type="http://schemas.openxmlformats.org/officeDocument/2006/relationships/slide" Target="/ppt/slides/slide5.xml" Id="R950eead2be46474d" /><Relationship Type="http://schemas.openxmlformats.org/officeDocument/2006/relationships/slide" Target="/ppt/slides/slide6.xml" Id="Rcebc0117f97a4f08" /><Relationship Type="http://schemas.openxmlformats.org/officeDocument/2006/relationships/slide" Target="/ppt/slides/slide7.xml" Id="Rb9ef2172a910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3cfe6f8dc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f98049bc44a0a" /><Relationship Type="http://schemas.openxmlformats.org/officeDocument/2006/relationships/theme" Target="/ppt/slideMasters/theme/theme1.xml" Id="Rd302cc11663142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0f98049bc44a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c2cf6c2e747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b6e9aee0f42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d89d476fb4c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947f5ce6a4f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1f4fac82549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6ca31014648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5ac7e1c02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SERVICE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SERVICE GROUP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−153 556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−122 604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1 949 237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GLOGOWSKI WOJCIECH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SERVICE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829 699 222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SERVICE GROUP AS</a:t>
            </a:r>
          </a:p>
        </p:txBody>
      </p:sp>
    </p:spTree>
  </p:cSld>
  <p:clrMapOvr>
    <a:masterClrMapping xmlns:a="http://schemas.openxmlformats.org/drawingml/2006/main"/>
  </p:clrMapOvr>
</p:sld>
</file>