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9e21f94f3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2004ad0e04592"/>
  </p:sldMasterIdLst>
  <p:sldIdLst>
    <p:sldId xmlns:r="http://schemas.openxmlformats.org/officeDocument/2006/relationships" id="256" r:id="R68254bba8eb2416f"/>
    <p:sldId xmlns:r="http://schemas.openxmlformats.org/officeDocument/2006/relationships" id="257" r:id="R214d00694dfa467f"/>
    <p:sldId xmlns:r="http://schemas.openxmlformats.org/officeDocument/2006/relationships" id="258" r:id="R645cac1d098c466a"/>
    <p:sldId xmlns:r="http://schemas.openxmlformats.org/officeDocument/2006/relationships" id="259" r:id="Rd7b1864ebeea4471"/>
    <p:sldId xmlns:r="http://schemas.openxmlformats.org/officeDocument/2006/relationships" id="260" r:id="Rabcb9f5c91d94d64"/>
    <p:sldId xmlns:r="http://schemas.openxmlformats.org/officeDocument/2006/relationships" id="261" r:id="Rf8853fbcc5184f12"/>
    <p:sldId xmlns:r="http://schemas.openxmlformats.org/officeDocument/2006/relationships" id="262" r:id="Ra421669ee3b7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2004ad0e04592" /><Relationship Type="http://schemas.openxmlformats.org/officeDocument/2006/relationships/slide" Target="/ppt/slides/slide1.xml" Id="R68254bba8eb2416f" /><Relationship Type="http://schemas.openxmlformats.org/officeDocument/2006/relationships/slide" Target="/ppt/slides/slide2.xml" Id="R214d00694dfa467f" /><Relationship Type="http://schemas.openxmlformats.org/officeDocument/2006/relationships/slide" Target="/ppt/slides/slide3.xml" Id="R645cac1d098c466a" /><Relationship Type="http://schemas.openxmlformats.org/officeDocument/2006/relationships/slide" Target="/ppt/slides/slide4.xml" Id="Rd7b1864ebeea4471" /><Relationship Type="http://schemas.openxmlformats.org/officeDocument/2006/relationships/slide" Target="/ppt/slides/slide5.xml" Id="Rabcb9f5c91d94d64" /><Relationship Type="http://schemas.openxmlformats.org/officeDocument/2006/relationships/slide" Target="/ppt/slides/slide6.xml" Id="Rf8853fbcc5184f12" /><Relationship Type="http://schemas.openxmlformats.org/officeDocument/2006/relationships/slide" Target="/ppt/slides/slide7.xml" Id="Ra421669ee3b7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6d3aba195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f02d20f8a4acc" /><Relationship Type="http://schemas.openxmlformats.org/officeDocument/2006/relationships/theme" Target="/ppt/slideMasters/theme/theme1.xml" Id="Rb4331223207c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f02d20f8a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d0a7a64aa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fda52ca4a41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20ccff3eb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e84cac7c7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a4e8580b4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a58cd2cc348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965052dd543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STATSMINISTER MICHELSENS VEG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38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9 185 139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2 161 387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30 547 595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127 031 615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829 637 162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STATSMINISTER MICHELSENS VEG 38 AS</a:t>
            </a:r>
          </a:p>
        </p:txBody>
      </p:sp>
    </p:spTree>
  </p:cSld>
  <p:clrMapOvr>
    <a:masterClrMapping xmlns:a="http://schemas.openxmlformats.org/drawingml/2006/main"/>
  </p:clrMapOvr>
</p:sld>
</file>