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fc6d041f404b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4d8326dbca4520"/>
  </p:sldMasterIdLst>
  <p:sldIdLst>
    <p:sldId xmlns:r="http://schemas.openxmlformats.org/officeDocument/2006/relationships" id="256" r:id="R415ce977835f4f07"/>
    <p:sldId xmlns:r="http://schemas.openxmlformats.org/officeDocument/2006/relationships" id="257" r:id="R35aa887a63ae4780"/>
    <p:sldId xmlns:r="http://schemas.openxmlformats.org/officeDocument/2006/relationships" id="258" r:id="Rcce9312e544f4c85"/>
    <p:sldId xmlns:r="http://schemas.openxmlformats.org/officeDocument/2006/relationships" id="259" r:id="R4f728b0dce5544d3"/>
    <p:sldId xmlns:r="http://schemas.openxmlformats.org/officeDocument/2006/relationships" id="260" r:id="Ree71c690195944cc"/>
    <p:sldId xmlns:r="http://schemas.openxmlformats.org/officeDocument/2006/relationships" id="261" r:id="R85c66b335a06433a"/>
    <p:sldId xmlns:r="http://schemas.openxmlformats.org/officeDocument/2006/relationships" id="262" r:id="R681a2b630e5445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d8326dbca4520" /><Relationship Type="http://schemas.openxmlformats.org/officeDocument/2006/relationships/slide" Target="/ppt/slides/slide1.xml" Id="R415ce977835f4f07" /><Relationship Type="http://schemas.openxmlformats.org/officeDocument/2006/relationships/slide" Target="/ppt/slides/slide2.xml" Id="R35aa887a63ae4780" /><Relationship Type="http://schemas.openxmlformats.org/officeDocument/2006/relationships/slide" Target="/ppt/slides/slide3.xml" Id="Rcce9312e544f4c85" /><Relationship Type="http://schemas.openxmlformats.org/officeDocument/2006/relationships/slide" Target="/ppt/slides/slide4.xml" Id="R4f728b0dce5544d3" /><Relationship Type="http://schemas.openxmlformats.org/officeDocument/2006/relationships/slide" Target="/ppt/slides/slide5.xml" Id="Ree71c690195944cc" /><Relationship Type="http://schemas.openxmlformats.org/officeDocument/2006/relationships/slide" Target="/ppt/slides/slide6.xml" Id="R85c66b335a06433a" /><Relationship Type="http://schemas.openxmlformats.org/officeDocument/2006/relationships/slide" Target="/ppt/slides/slide7.xml" Id="R681a2b630e5445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455816f0b45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6be319a204215" /><Relationship Type="http://schemas.openxmlformats.org/officeDocument/2006/relationships/theme" Target="/ppt/slideMasters/theme/theme1.xml" Id="R90ceef670a294f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26be319a2042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eb144b444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3329d7c6346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d68325e87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0a049e83d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030b326854d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4e198119043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22ae62b9c49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EVOCA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EVOCA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EVOCA 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EVOCA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EVOCA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EVOCA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742 729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EVOCA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EVOCA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EVOCA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Hammerstads gate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829 611 422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EVOCA 2 AS</a:t>
            </a:r>
          </a:p>
        </p:txBody>
      </p:sp>
    </p:spTree>
  </p:cSld>
  <p:clrMapOvr>
    <a:masterClrMapping xmlns:a="http://schemas.openxmlformats.org/drawingml/2006/main"/>
  </p:clrMapOvr>
</p:sld>
</file>