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f43057ce0243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faaf623d764b81"/>
  </p:sldMasterIdLst>
  <p:sldIdLst>
    <p:sldId xmlns:r="http://schemas.openxmlformats.org/officeDocument/2006/relationships" id="256" r:id="R118b0440131e4b41"/>
    <p:sldId xmlns:r="http://schemas.openxmlformats.org/officeDocument/2006/relationships" id="257" r:id="R64a9774f076e48ed"/>
    <p:sldId xmlns:r="http://schemas.openxmlformats.org/officeDocument/2006/relationships" id="258" r:id="R691288b3b9124035"/>
    <p:sldId xmlns:r="http://schemas.openxmlformats.org/officeDocument/2006/relationships" id="259" r:id="Rce13918f563947ad"/>
    <p:sldId xmlns:r="http://schemas.openxmlformats.org/officeDocument/2006/relationships" id="260" r:id="R7944c86be20447d8"/>
    <p:sldId xmlns:r="http://schemas.openxmlformats.org/officeDocument/2006/relationships" id="261" r:id="Rf68528b126c541e8"/>
    <p:sldId xmlns:r="http://schemas.openxmlformats.org/officeDocument/2006/relationships" id="262" r:id="Rabfc3d6b9a4b4e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faaf623d764b81" /><Relationship Type="http://schemas.openxmlformats.org/officeDocument/2006/relationships/slide" Target="/ppt/slides/slide1.xml" Id="R118b0440131e4b41" /><Relationship Type="http://schemas.openxmlformats.org/officeDocument/2006/relationships/slide" Target="/ppt/slides/slide2.xml" Id="R64a9774f076e48ed" /><Relationship Type="http://schemas.openxmlformats.org/officeDocument/2006/relationships/slide" Target="/ppt/slides/slide3.xml" Id="R691288b3b9124035" /><Relationship Type="http://schemas.openxmlformats.org/officeDocument/2006/relationships/slide" Target="/ppt/slides/slide4.xml" Id="Rce13918f563947ad" /><Relationship Type="http://schemas.openxmlformats.org/officeDocument/2006/relationships/slide" Target="/ppt/slides/slide5.xml" Id="R7944c86be20447d8" /><Relationship Type="http://schemas.openxmlformats.org/officeDocument/2006/relationships/slide" Target="/ppt/slides/slide6.xml" Id="Rf68528b126c541e8" /><Relationship Type="http://schemas.openxmlformats.org/officeDocument/2006/relationships/slide" Target="/ppt/slides/slide7.xml" Id="Rabfc3d6b9a4b4e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ce9b4a1b4940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0cee4f986451a" /><Relationship Type="http://schemas.openxmlformats.org/officeDocument/2006/relationships/theme" Target="/ppt/slideMasters/theme/theme1.xml" Id="R2dc9e2a0e04c45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d0cee4f98645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612973b194a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67aff05e148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f9b720e9244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e5cfcce534b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e204be4e14f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13d696cd144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620c2860f47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SNOWWOLF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SNOWWOLF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SNOWWOLF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SNOWWOLF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SNOWWOLF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SNOWWOLF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3 595 870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4 144 347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SNOWWOLF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SNJOLFUR RICHARD SVERRISSON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SNOWWOLF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Haslevollen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829 603 012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SNOWWOLF INVEST AS</a:t>
            </a:r>
          </a:p>
        </p:txBody>
      </p:sp>
    </p:spTree>
  </p:cSld>
  <p:clrMapOvr>
    <a:masterClrMapping xmlns:a="http://schemas.openxmlformats.org/drawingml/2006/main"/>
  </p:clrMapOvr>
</p:sld>
</file>