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fb0b7c2183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3e8f0597cf4533"/>
  </p:sldMasterIdLst>
  <p:sldIdLst>
    <p:sldId xmlns:r="http://schemas.openxmlformats.org/officeDocument/2006/relationships" id="256" r:id="R921fb208363b4106"/>
    <p:sldId xmlns:r="http://schemas.openxmlformats.org/officeDocument/2006/relationships" id="257" r:id="R36ce6df58e1a4134"/>
    <p:sldId xmlns:r="http://schemas.openxmlformats.org/officeDocument/2006/relationships" id="258" r:id="Rac47889258a7404b"/>
    <p:sldId xmlns:r="http://schemas.openxmlformats.org/officeDocument/2006/relationships" id="259" r:id="Rfb85a643274a4fef"/>
    <p:sldId xmlns:r="http://schemas.openxmlformats.org/officeDocument/2006/relationships" id="260" r:id="Re57e2f2ff54e42ad"/>
    <p:sldId xmlns:r="http://schemas.openxmlformats.org/officeDocument/2006/relationships" id="261" r:id="Rcb72e3e47e5f4118"/>
    <p:sldId xmlns:r="http://schemas.openxmlformats.org/officeDocument/2006/relationships" id="262" r:id="Reb44d2661f494a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e8f0597cf4533" /><Relationship Type="http://schemas.openxmlformats.org/officeDocument/2006/relationships/slide" Target="/ppt/slides/slide1.xml" Id="R921fb208363b4106" /><Relationship Type="http://schemas.openxmlformats.org/officeDocument/2006/relationships/slide" Target="/ppt/slides/slide2.xml" Id="R36ce6df58e1a4134" /><Relationship Type="http://schemas.openxmlformats.org/officeDocument/2006/relationships/slide" Target="/ppt/slides/slide3.xml" Id="Rac47889258a7404b" /><Relationship Type="http://schemas.openxmlformats.org/officeDocument/2006/relationships/slide" Target="/ppt/slides/slide4.xml" Id="Rfb85a643274a4fef" /><Relationship Type="http://schemas.openxmlformats.org/officeDocument/2006/relationships/slide" Target="/ppt/slides/slide5.xml" Id="Re57e2f2ff54e42ad" /><Relationship Type="http://schemas.openxmlformats.org/officeDocument/2006/relationships/slide" Target="/ppt/slides/slide6.xml" Id="Rcb72e3e47e5f4118" /><Relationship Type="http://schemas.openxmlformats.org/officeDocument/2006/relationships/slide" Target="/ppt/slides/slide7.xml" Id="Reb44d2661f494a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269969f8748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45c90e7074f4a" /><Relationship Type="http://schemas.openxmlformats.org/officeDocument/2006/relationships/theme" Target="/ppt/slideMasters/theme/theme1.xml" Id="R16c41d8c381f43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845c90e7074f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a155a0e294a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93084894449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50f9a083344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c082b493a41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362887f6c4b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5b17ee78e42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8b2bd1cec43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PETES BOXING GYM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PETES BOXING GYM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1 629 909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−190 732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BRENTNALL PETER LAWRENCE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Solveig Bergsliens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829 536 692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PETES BOXING GYM AS</a:t>
            </a:r>
          </a:p>
        </p:txBody>
      </p:sp>
    </p:spTree>
  </p:cSld>
  <p:clrMapOvr>
    <a:masterClrMapping xmlns:a="http://schemas.openxmlformats.org/drawingml/2006/main"/>
  </p:clrMapOvr>
</p:sld>
</file>